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Twinkl" panose="020B0604020202020204" pitchFamily="2" charset="0"/>
      <p:regular r:id="rId16"/>
      <p:bold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1C1C"/>
    <a:srgbClr val="F3F3F3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66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E352DB1-FC18-4394-83C0-560EC96B6457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1995ECB-9D1C-4007-B47E-239B65EB6DD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10E7CC5-5EED-4E79-9787-2FCA8BF44702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EDD4320-66A3-4C76-9037-5E24722D96E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6908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250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5499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006987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0721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914650" y="5013325"/>
            <a:ext cx="2619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1 + 1 =</a:t>
            </a: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606675" y="338138"/>
            <a:ext cx="3913188" cy="4897437"/>
            <a:chOff x="2606473" y="337751"/>
            <a:chExt cx="3913178" cy="4897394"/>
          </a:xfrm>
        </p:grpSpPr>
        <p:pic>
          <p:nvPicPr>
            <p:cNvPr id="9221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6473" y="337751"/>
              <a:ext cx="3913178" cy="489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Oval 9"/>
            <p:cNvSpPr/>
            <p:nvPr/>
          </p:nvSpPr>
          <p:spPr>
            <a:xfrm>
              <a:off x="3765345" y="2871379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4986130" y="2871379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534025" y="5013325"/>
            <a:ext cx="6302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914650" y="5013325"/>
            <a:ext cx="28654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2 + 2 =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759450" y="5013325"/>
            <a:ext cx="6588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4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606675" y="338138"/>
            <a:ext cx="3913188" cy="4897437"/>
            <a:chOff x="2606473" y="337751"/>
            <a:chExt cx="3913178" cy="4897394"/>
          </a:xfrm>
        </p:grpSpPr>
        <p:grpSp>
          <p:nvGrpSpPr>
            <p:cNvPr id="10245" name="Group 8"/>
            <p:cNvGrpSpPr>
              <a:grpSpLocks/>
            </p:cNvGrpSpPr>
            <p:nvPr/>
          </p:nvGrpSpPr>
          <p:grpSpPr bwMode="auto">
            <a:xfrm>
              <a:off x="2606473" y="337751"/>
              <a:ext cx="3913178" cy="4897394"/>
              <a:chOff x="2606473" y="337751"/>
              <a:chExt cx="3913178" cy="4897394"/>
            </a:xfrm>
          </p:grpSpPr>
          <p:pic>
            <p:nvPicPr>
              <p:cNvPr id="10248" name="Picture 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06473" y="337751"/>
                <a:ext cx="3913178" cy="48973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Oval 9"/>
              <p:cNvSpPr/>
              <p:nvPr/>
            </p:nvSpPr>
            <p:spPr>
              <a:xfrm>
                <a:off x="3765345" y="2787241"/>
                <a:ext cx="311149" cy="311147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4986130" y="2787241"/>
                <a:ext cx="311149" cy="311147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8" name="Oval 7"/>
            <p:cNvSpPr/>
            <p:nvPr/>
          </p:nvSpPr>
          <p:spPr>
            <a:xfrm>
              <a:off x="3765345" y="3314287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4986130" y="3314287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914650" y="5013325"/>
            <a:ext cx="28654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3 + 3 =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780088" y="5013325"/>
            <a:ext cx="6588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6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606675" y="338138"/>
            <a:ext cx="3913188" cy="4897437"/>
            <a:chOff x="2606473" y="337751"/>
            <a:chExt cx="3913178" cy="4897394"/>
          </a:xfrm>
        </p:grpSpPr>
        <p:pic>
          <p:nvPicPr>
            <p:cNvPr id="11269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6473" y="337751"/>
              <a:ext cx="3913178" cy="489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Oval 9"/>
            <p:cNvSpPr/>
            <p:nvPr/>
          </p:nvSpPr>
          <p:spPr>
            <a:xfrm>
              <a:off x="3789158" y="2558644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3789158" y="3001553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3789158" y="3444461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4843255" y="2558644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4843255" y="3001553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4843255" y="3444461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914650" y="5013325"/>
            <a:ext cx="292258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4 + 4 =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849938" y="5013325"/>
            <a:ext cx="6699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8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606675" y="338138"/>
            <a:ext cx="3913188" cy="4897437"/>
            <a:chOff x="2606473" y="337751"/>
            <a:chExt cx="3913178" cy="4897394"/>
          </a:xfrm>
        </p:grpSpPr>
        <p:pic>
          <p:nvPicPr>
            <p:cNvPr id="12293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6473" y="337751"/>
              <a:ext cx="3913178" cy="489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Oval 7"/>
            <p:cNvSpPr/>
            <p:nvPr/>
          </p:nvSpPr>
          <p:spPr>
            <a:xfrm>
              <a:off x="3566909" y="2679292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3566909" y="3206338"/>
              <a:ext cx="311149" cy="312735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4008232" y="2679292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4008232" y="3206338"/>
              <a:ext cx="311149" cy="312735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4741656" y="2703105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4741656" y="3206338"/>
              <a:ext cx="311149" cy="312735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5181391" y="2703105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5181391" y="3230151"/>
              <a:ext cx="311149" cy="312734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914650" y="5013325"/>
            <a:ext cx="292258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5 + 5 =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849938" y="5013325"/>
            <a:ext cx="103346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10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606675" y="338138"/>
            <a:ext cx="3913188" cy="4897437"/>
            <a:chOff x="2606473" y="337751"/>
            <a:chExt cx="3913178" cy="4897394"/>
          </a:xfrm>
        </p:grpSpPr>
        <p:pic>
          <p:nvPicPr>
            <p:cNvPr id="13317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6473" y="337751"/>
              <a:ext cx="3913178" cy="489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Oval 19"/>
            <p:cNvSpPr/>
            <p:nvPr/>
          </p:nvSpPr>
          <p:spPr>
            <a:xfrm>
              <a:off x="3566909" y="2547532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3566909" y="3074577"/>
              <a:ext cx="311149" cy="312734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4008232" y="2547532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4008232" y="3074577"/>
              <a:ext cx="311149" cy="312734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4741656" y="2571343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4741656" y="3074577"/>
              <a:ext cx="311149" cy="312734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5181391" y="2571343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5181391" y="3098389"/>
              <a:ext cx="311149" cy="312735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008232" y="3579398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4741656" y="3579398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914650" y="5013325"/>
            <a:ext cx="292258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6 + 6 =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849938" y="5013325"/>
            <a:ext cx="952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12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606675" y="338138"/>
            <a:ext cx="3913188" cy="4897437"/>
            <a:chOff x="2606473" y="337751"/>
            <a:chExt cx="3913178" cy="4897394"/>
          </a:xfrm>
        </p:grpSpPr>
        <p:pic>
          <p:nvPicPr>
            <p:cNvPr id="14341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6473" y="337751"/>
              <a:ext cx="3913178" cy="489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Oval 7"/>
            <p:cNvSpPr/>
            <p:nvPr/>
          </p:nvSpPr>
          <p:spPr>
            <a:xfrm>
              <a:off x="3566909" y="2547532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3566909" y="3074577"/>
              <a:ext cx="311149" cy="312734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4008232" y="2547532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4008232" y="3074577"/>
              <a:ext cx="311149" cy="312734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4741656" y="2571343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4741656" y="3074577"/>
              <a:ext cx="311149" cy="312734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5181391" y="2571343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5181391" y="3098389"/>
              <a:ext cx="311149" cy="312735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4008232" y="3579398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4741656" y="3579398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181391" y="3579398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3566909" y="3579398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914650" y="5013325"/>
            <a:ext cx="27860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7 + 7 =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732463" y="5013325"/>
            <a:ext cx="98266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14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606675" y="338138"/>
            <a:ext cx="3913188" cy="4897437"/>
            <a:chOff x="2606473" y="337751"/>
            <a:chExt cx="3913178" cy="4897394"/>
          </a:xfrm>
        </p:grpSpPr>
        <p:pic>
          <p:nvPicPr>
            <p:cNvPr id="15365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6473" y="337751"/>
              <a:ext cx="3913178" cy="489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Oval 7"/>
            <p:cNvSpPr/>
            <p:nvPr/>
          </p:nvSpPr>
          <p:spPr>
            <a:xfrm>
              <a:off x="3566909" y="2276071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3566909" y="2803116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4008232" y="2276071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4008232" y="2803116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4741656" y="2299884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4741656" y="2803116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5181391" y="2299884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5181391" y="2826929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4008232" y="3307937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4741656" y="3307937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181391" y="3307937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3566909" y="3307937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4008232" y="3814345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4741656" y="3811171"/>
              <a:ext cx="311149" cy="311147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914650" y="5013325"/>
            <a:ext cx="29464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8 + 8 =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880100" y="5013325"/>
            <a:ext cx="9810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16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606675" y="338138"/>
            <a:ext cx="3913188" cy="4897437"/>
            <a:chOff x="2606473" y="337751"/>
            <a:chExt cx="3913178" cy="4897394"/>
          </a:xfrm>
        </p:grpSpPr>
        <p:pic>
          <p:nvPicPr>
            <p:cNvPr id="16389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6473" y="337751"/>
              <a:ext cx="3913178" cy="489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Oval 7"/>
            <p:cNvSpPr/>
            <p:nvPr/>
          </p:nvSpPr>
          <p:spPr>
            <a:xfrm>
              <a:off x="3633583" y="2257021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3633583" y="266659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4008232" y="2257021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4008232" y="266659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4008232" y="3077752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3633583" y="3077752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4008232" y="348732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633583" y="348732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4762292" y="2257021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4762292" y="266659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5136942" y="2257021"/>
              <a:ext cx="223837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5136942" y="2666593"/>
              <a:ext cx="223837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5136942" y="3077752"/>
              <a:ext cx="223837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4762292" y="3077752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5136942" y="3487323"/>
              <a:ext cx="223837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4762292" y="348732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914650" y="5013325"/>
            <a:ext cx="29464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9 + 9 =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835650" y="5013325"/>
            <a:ext cx="99218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18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606675" y="338138"/>
            <a:ext cx="3913188" cy="4897437"/>
            <a:chOff x="2606473" y="337751"/>
            <a:chExt cx="3913178" cy="4897394"/>
          </a:xfrm>
        </p:grpSpPr>
        <p:grpSp>
          <p:nvGrpSpPr>
            <p:cNvPr id="17413" name="Group 7"/>
            <p:cNvGrpSpPr>
              <a:grpSpLocks/>
            </p:cNvGrpSpPr>
            <p:nvPr/>
          </p:nvGrpSpPr>
          <p:grpSpPr bwMode="auto">
            <a:xfrm>
              <a:off x="2606473" y="337751"/>
              <a:ext cx="3913178" cy="4897394"/>
              <a:chOff x="2606473" y="337751"/>
              <a:chExt cx="3913178" cy="4897394"/>
            </a:xfrm>
          </p:grpSpPr>
          <p:pic>
            <p:nvPicPr>
              <p:cNvPr id="17416" name="Picture 1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06473" y="337751"/>
                <a:ext cx="3913178" cy="48973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" name="Oval 12"/>
              <p:cNvSpPr/>
              <p:nvPr/>
            </p:nvSpPr>
            <p:spPr>
              <a:xfrm>
                <a:off x="3633583" y="2257021"/>
                <a:ext cx="222249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3633583" y="2666593"/>
                <a:ext cx="222249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4008232" y="2257021"/>
                <a:ext cx="222249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4008232" y="2666593"/>
                <a:ext cx="222249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4008232" y="3077752"/>
                <a:ext cx="222249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3633583" y="3077752"/>
                <a:ext cx="222249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4008232" y="3487323"/>
                <a:ext cx="222249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33583" y="3487323"/>
                <a:ext cx="222249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4762292" y="2257021"/>
                <a:ext cx="222249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4762292" y="2666593"/>
                <a:ext cx="222249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5136942" y="2257021"/>
                <a:ext cx="223837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5136942" y="2666593"/>
                <a:ext cx="223837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5136942" y="3077752"/>
                <a:ext cx="223837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4762292" y="3077752"/>
                <a:ext cx="222249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5136942" y="3487323"/>
                <a:ext cx="223837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4762292" y="3487323"/>
                <a:ext cx="222249" cy="222248"/>
              </a:xfrm>
              <a:prstGeom prst="ellipse">
                <a:avLst/>
              </a:prstGeom>
              <a:solidFill>
                <a:srgbClr val="1C1C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30" name="Oval 29"/>
            <p:cNvSpPr/>
            <p:nvPr/>
          </p:nvSpPr>
          <p:spPr>
            <a:xfrm>
              <a:off x="4008232" y="3904832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4762292" y="3896895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239963" y="5013325"/>
            <a:ext cx="36718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10 + 10 =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945188" y="5029200"/>
            <a:ext cx="11572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20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606675" y="338138"/>
            <a:ext cx="3913188" cy="4897437"/>
            <a:chOff x="2606473" y="337751"/>
            <a:chExt cx="3913178" cy="4897394"/>
          </a:xfrm>
        </p:grpSpPr>
        <p:pic>
          <p:nvPicPr>
            <p:cNvPr id="18437" name="Picture 1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6473" y="337751"/>
              <a:ext cx="3913178" cy="4897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Oval 16"/>
            <p:cNvSpPr/>
            <p:nvPr/>
          </p:nvSpPr>
          <p:spPr>
            <a:xfrm>
              <a:off x="3709783" y="2174472"/>
              <a:ext cx="222249" cy="223836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3709783" y="258404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4084432" y="2174472"/>
              <a:ext cx="222249" cy="223836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4084432" y="258404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4084432" y="2995203"/>
              <a:ext cx="222249" cy="223835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3709783" y="2995203"/>
              <a:ext cx="222249" cy="223835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4084432" y="3404774"/>
              <a:ext cx="222249" cy="223835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3709783" y="3404774"/>
              <a:ext cx="222249" cy="223835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4765467" y="2174472"/>
              <a:ext cx="222249" cy="223836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4765467" y="258404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5140117" y="2174472"/>
              <a:ext cx="222249" cy="223836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5140117" y="2584043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5140117" y="2995203"/>
              <a:ext cx="222249" cy="223835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4765467" y="2995203"/>
              <a:ext cx="222249" cy="223835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5140117" y="3404774"/>
              <a:ext cx="222249" cy="223835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4765467" y="3404774"/>
              <a:ext cx="222249" cy="223835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4084432" y="3822282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4765467" y="3814345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3709783" y="3822282"/>
              <a:ext cx="222249" cy="222248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b="1" dirty="0"/>
            </a:p>
          </p:txBody>
        </p:sp>
        <p:sp>
          <p:nvSpPr>
            <p:cNvPr id="34" name="Oval 33"/>
            <p:cNvSpPr/>
            <p:nvPr/>
          </p:nvSpPr>
          <p:spPr>
            <a:xfrm>
              <a:off x="5140117" y="3804821"/>
              <a:ext cx="222249" cy="223835"/>
            </a:xfrm>
            <a:prstGeom prst="ellipse">
              <a:avLst/>
            </a:prstGeom>
            <a:solidFill>
              <a:srgbClr val="1C1C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86</TotalTime>
  <Words>50</Words>
  <Application>Microsoft Office PowerPoint</Application>
  <PresentationFormat>On-screen Show (4:3)</PresentationFormat>
  <Paragraphs>20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Twinkl SemiBold</vt:lpstr>
      <vt:lpstr>Twinkl</vt:lpstr>
      <vt:lpstr>Arial</vt:lpstr>
      <vt:lpstr>Sassoon Infant Rg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Janine Nayler</cp:lastModifiedBy>
  <cp:revision>5</cp:revision>
  <dcterms:created xsi:type="dcterms:W3CDTF">2017-04-26T12:08:07Z</dcterms:created>
  <dcterms:modified xsi:type="dcterms:W3CDTF">2021-01-11T15:05:37Z</dcterms:modified>
</cp:coreProperties>
</file>