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4"/>
  </p:sldMasterIdLst>
  <p:notesMasterIdLst>
    <p:notesMasterId r:id="rId14"/>
  </p:notesMasterIdLst>
  <p:handoutMasterIdLst>
    <p:handoutMasterId r:id="rId15"/>
  </p:handoutMasterIdLst>
  <p:sldIdLst>
    <p:sldId id="267" r:id="rId5"/>
    <p:sldId id="268" r:id="rId6"/>
    <p:sldId id="269" r:id="rId7"/>
    <p:sldId id="270" r:id="rId8"/>
    <p:sldId id="271" r:id="rId9"/>
    <p:sldId id="272" r:id="rId10"/>
    <p:sldId id="273" r:id="rId11"/>
    <p:sldId id="274" r:id="rId12"/>
    <p:sldId id="275" r:id="rId13"/>
  </p:sldIdLst>
  <p:sldSz cx="9144000" cy="6858000" type="screen4x3"/>
  <p:notesSz cx="6858000" cy="9144000"/>
  <p:embeddedFontLst>
    <p:embeddedFont>
      <p:font typeface="Twinkl" panose="020B0604020202020204" charset="0"/>
      <p:regular r:id="rId16"/>
      <p:bold r:id="rId17"/>
    </p:embeddedFont>
    <p:embeddedFont>
      <p:font typeface="Calibri" panose="020F0502020204030204" pitchFamily="34" charset="0"/>
      <p:regular r:id="rId18"/>
      <p:bold r:id="rId19"/>
      <p:italic r:id="rId20"/>
      <p:boldItalic r:id="rId2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DBCD9"/>
    <a:srgbClr val="8ACBC0"/>
    <a:srgbClr val="F8BD95"/>
    <a:srgbClr val="F9CBCB"/>
    <a:srgbClr val="CFE09B"/>
    <a:srgbClr val="FFF296"/>
    <a:srgbClr val="CFB6D8"/>
    <a:srgbClr val="009640"/>
    <a:srgbClr val="FFEDAA"/>
    <a:srgbClr val="C0DFC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57" d="100"/>
          <a:sy n="57" d="100"/>
        </p:scale>
        <p:origin x="1205" y="4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font" Target="fonts/font3.fntdata"/><Relationship Id="rId3" Type="http://schemas.openxmlformats.org/officeDocument/2006/relationships/customXml" Target="../customXml/item3.xml"/><Relationship Id="rId21" Type="http://schemas.openxmlformats.org/officeDocument/2006/relationships/font" Target="fonts/font6.fntdata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font" Target="fonts/font2.fntdata"/><Relationship Id="rId25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handoutMaster" Target="handoutMasters/handoutMaster1.xml"/><Relationship Id="rId23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font" Target="fonts/font4.fntdata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notesMaster" Target="notesMasters/notesMaster1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3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41275" cap="rnd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hlinkClick r:id="rId3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6" r:id="rId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152774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/>
          <p:cNvSpPr/>
          <p:nvPr/>
        </p:nvSpPr>
        <p:spPr>
          <a:xfrm>
            <a:off x="1761689" y="1063906"/>
            <a:ext cx="3842157" cy="1283516"/>
          </a:xfrm>
          <a:prstGeom prst="roundRect">
            <a:avLst/>
          </a:prstGeom>
          <a:solidFill>
            <a:srgbClr val="90C8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8000" b="1" dirty="0">
                <a:solidFill>
                  <a:srgbClr val="01407D"/>
                </a:solidFill>
              </a:rPr>
              <a:t>4    2</a:t>
            </a:r>
            <a:r>
              <a:rPr lang="en-GB" sz="8000" b="1" dirty="0"/>
              <a:t> </a:t>
            </a:r>
            <a:r>
              <a:rPr lang="en-GB" sz="8000" b="1" dirty="0">
                <a:solidFill>
                  <a:srgbClr val="232321"/>
                </a:solidFill>
              </a:rPr>
              <a:t>=</a:t>
            </a:r>
          </a:p>
        </p:txBody>
      </p:sp>
      <p:sp>
        <p:nvSpPr>
          <p:cNvPr id="7" name="Minus 6"/>
          <p:cNvSpPr/>
          <p:nvPr/>
        </p:nvSpPr>
        <p:spPr>
          <a:xfrm>
            <a:off x="2902996" y="1445534"/>
            <a:ext cx="679104" cy="587372"/>
          </a:xfrm>
          <a:prstGeom prst="mathMinus">
            <a:avLst/>
          </a:prstGeom>
          <a:solidFill>
            <a:srgbClr val="23232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" name="Oval 8"/>
          <p:cNvSpPr/>
          <p:nvPr/>
        </p:nvSpPr>
        <p:spPr>
          <a:xfrm>
            <a:off x="1786855" y="3053593"/>
            <a:ext cx="2810312" cy="2810312"/>
          </a:xfrm>
          <a:prstGeom prst="ellipse">
            <a:avLst/>
          </a:prstGeom>
          <a:solidFill>
            <a:srgbClr val="C0DF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4710424" y="3053593"/>
            <a:ext cx="2810312" cy="2810312"/>
          </a:xfrm>
          <a:prstGeom prst="ellipse">
            <a:avLst/>
          </a:prstGeom>
          <a:solidFill>
            <a:srgbClr val="8ACB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0591" y="3590282"/>
            <a:ext cx="867836" cy="920297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2011" y="3365177"/>
            <a:ext cx="867836" cy="920297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8852" y="4376026"/>
            <a:ext cx="867836" cy="920297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9878" y="4614541"/>
            <a:ext cx="867836" cy="920297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6165914" y="382225"/>
            <a:ext cx="1291899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600" b="1" dirty="0">
                <a:solidFill>
                  <a:srgbClr val="009640"/>
                </a:solidFill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8905199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3.7037E-7 L 0.3493 0.08032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465" y="4005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-2.59259E-6 L 0.17517 -0.0669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750" y="-33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/>
          <p:cNvSpPr/>
          <p:nvPr/>
        </p:nvSpPr>
        <p:spPr>
          <a:xfrm>
            <a:off x="1761689" y="1063906"/>
            <a:ext cx="3842157" cy="1283516"/>
          </a:xfrm>
          <a:prstGeom prst="roundRect">
            <a:avLst/>
          </a:prstGeom>
          <a:solidFill>
            <a:srgbClr val="CFB6D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8000" b="1" dirty="0">
                <a:solidFill>
                  <a:srgbClr val="01407D"/>
                </a:solidFill>
              </a:rPr>
              <a:t>5    2</a:t>
            </a:r>
            <a:r>
              <a:rPr lang="en-GB" sz="8000" b="1" dirty="0"/>
              <a:t> </a:t>
            </a:r>
            <a:r>
              <a:rPr lang="en-GB" sz="8000" b="1" dirty="0">
                <a:solidFill>
                  <a:srgbClr val="232321"/>
                </a:solidFill>
              </a:rPr>
              <a:t>=</a:t>
            </a:r>
          </a:p>
        </p:txBody>
      </p:sp>
      <p:sp>
        <p:nvSpPr>
          <p:cNvPr id="7" name="Minus 6"/>
          <p:cNvSpPr/>
          <p:nvPr/>
        </p:nvSpPr>
        <p:spPr>
          <a:xfrm>
            <a:off x="2902996" y="1445534"/>
            <a:ext cx="679104" cy="587372"/>
          </a:xfrm>
          <a:prstGeom prst="mathMinus">
            <a:avLst/>
          </a:prstGeom>
          <a:solidFill>
            <a:srgbClr val="23232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" name="Oval 8"/>
          <p:cNvSpPr/>
          <p:nvPr/>
        </p:nvSpPr>
        <p:spPr>
          <a:xfrm>
            <a:off x="1786855" y="3053593"/>
            <a:ext cx="2810312" cy="2810312"/>
          </a:xfrm>
          <a:prstGeom prst="ellipse">
            <a:avLst/>
          </a:prstGeom>
          <a:solidFill>
            <a:srgbClr val="C0DF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4710424" y="3053593"/>
            <a:ext cx="2810312" cy="2810312"/>
          </a:xfrm>
          <a:prstGeom prst="ellipse">
            <a:avLst/>
          </a:prstGeom>
          <a:solidFill>
            <a:srgbClr val="8ACB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Box 15"/>
          <p:cNvSpPr txBox="1"/>
          <p:nvPr/>
        </p:nvSpPr>
        <p:spPr>
          <a:xfrm>
            <a:off x="6165914" y="382225"/>
            <a:ext cx="1291899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600" b="1" dirty="0">
                <a:solidFill>
                  <a:srgbClr val="009640"/>
                </a:solidFill>
              </a:rPr>
              <a:t>3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4617" y="3566467"/>
            <a:ext cx="893187" cy="611833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9809" y="4458749"/>
            <a:ext cx="893187" cy="611833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5954" y="5072563"/>
            <a:ext cx="893187" cy="611833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4015" y="3552650"/>
            <a:ext cx="893187" cy="611833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1917" y="4366392"/>
            <a:ext cx="893187" cy="6118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1248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1.11022E-16 L 0.17865 -0.03102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924" y="-1551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0 L 0.33039 0.08773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510" y="437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/>
          <p:cNvSpPr/>
          <p:nvPr/>
        </p:nvSpPr>
        <p:spPr>
          <a:xfrm>
            <a:off x="1761689" y="1063906"/>
            <a:ext cx="3842157" cy="1283516"/>
          </a:xfrm>
          <a:prstGeom prst="roundRect">
            <a:avLst/>
          </a:prstGeom>
          <a:solidFill>
            <a:srgbClr val="FFF29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8000" b="1" dirty="0">
                <a:solidFill>
                  <a:srgbClr val="01407D"/>
                </a:solidFill>
              </a:rPr>
              <a:t>6    4</a:t>
            </a:r>
            <a:r>
              <a:rPr lang="en-GB" sz="8000" b="1" dirty="0"/>
              <a:t> </a:t>
            </a:r>
            <a:r>
              <a:rPr lang="en-GB" sz="8000" b="1" dirty="0">
                <a:solidFill>
                  <a:srgbClr val="232321"/>
                </a:solidFill>
              </a:rPr>
              <a:t>=</a:t>
            </a:r>
          </a:p>
        </p:txBody>
      </p:sp>
      <p:sp>
        <p:nvSpPr>
          <p:cNvPr id="7" name="Minus 6"/>
          <p:cNvSpPr/>
          <p:nvPr/>
        </p:nvSpPr>
        <p:spPr>
          <a:xfrm>
            <a:off x="2902996" y="1445534"/>
            <a:ext cx="679104" cy="587372"/>
          </a:xfrm>
          <a:prstGeom prst="mathMinus">
            <a:avLst/>
          </a:prstGeom>
          <a:solidFill>
            <a:srgbClr val="23232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" name="Oval 8"/>
          <p:cNvSpPr/>
          <p:nvPr/>
        </p:nvSpPr>
        <p:spPr>
          <a:xfrm>
            <a:off x="1786855" y="3053593"/>
            <a:ext cx="2810312" cy="2810312"/>
          </a:xfrm>
          <a:prstGeom prst="ellipse">
            <a:avLst/>
          </a:prstGeom>
          <a:solidFill>
            <a:srgbClr val="C0DF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4710424" y="3053593"/>
            <a:ext cx="2810312" cy="2810312"/>
          </a:xfrm>
          <a:prstGeom prst="ellipse">
            <a:avLst/>
          </a:prstGeom>
          <a:solidFill>
            <a:srgbClr val="8ACB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Box 15"/>
          <p:cNvSpPr txBox="1"/>
          <p:nvPr/>
        </p:nvSpPr>
        <p:spPr>
          <a:xfrm>
            <a:off x="6165914" y="382225"/>
            <a:ext cx="1291899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600" b="1" dirty="0">
                <a:solidFill>
                  <a:srgbClr val="009640"/>
                </a:solidFill>
              </a:rPr>
              <a:t>2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5241" y="3283605"/>
            <a:ext cx="794353" cy="685423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8525" y="3502465"/>
            <a:ext cx="794353" cy="685423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4594" y="4023368"/>
            <a:ext cx="794353" cy="685423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5091" y="4763131"/>
            <a:ext cx="794353" cy="685423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7948" y="4043978"/>
            <a:ext cx="794353" cy="685423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6818" y="4780880"/>
            <a:ext cx="794353" cy="6854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14549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1.85185E-6 L 0.26389 -0.02894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194" y="-1458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4.07407E-6 L 0.41528 0.12894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764" y="6435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7.40741E-7 L 0.35191 -0.10787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587" y="-5394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3.33333E-6 L 0.14722 0.00949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361" y="46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/>
          <p:cNvSpPr/>
          <p:nvPr/>
        </p:nvSpPr>
        <p:spPr>
          <a:xfrm>
            <a:off x="1761689" y="1063906"/>
            <a:ext cx="3842157" cy="1283516"/>
          </a:xfrm>
          <a:prstGeom prst="roundRect">
            <a:avLst/>
          </a:prstGeom>
          <a:solidFill>
            <a:srgbClr val="CFE0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8000" b="1" dirty="0">
                <a:solidFill>
                  <a:srgbClr val="01407D"/>
                </a:solidFill>
              </a:rPr>
              <a:t>7    3</a:t>
            </a:r>
            <a:r>
              <a:rPr lang="en-GB" sz="8000" b="1" dirty="0"/>
              <a:t> </a:t>
            </a:r>
            <a:r>
              <a:rPr lang="en-GB" sz="8000" b="1" dirty="0">
                <a:solidFill>
                  <a:srgbClr val="232321"/>
                </a:solidFill>
              </a:rPr>
              <a:t>=</a:t>
            </a:r>
          </a:p>
        </p:txBody>
      </p:sp>
      <p:sp>
        <p:nvSpPr>
          <p:cNvPr id="7" name="Minus 6"/>
          <p:cNvSpPr/>
          <p:nvPr/>
        </p:nvSpPr>
        <p:spPr>
          <a:xfrm>
            <a:off x="2902996" y="1445534"/>
            <a:ext cx="679104" cy="587372"/>
          </a:xfrm>
          <a:prstGeom prst="mathMinus">
            <a:avLst/>
          </a:prstGeom>
          <a:solidFill>
            <a:srgbClr val="23232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" name="Oval 8"/>
          <p:cNvSpPr/>
          <p:nvPr/>
        </p:nvSpPr>
        <p:spPr>
          <a:xfrm>
            <a:off x="1786855" y="3053593"/>
            <a:ext cx="2810312" cy="2810312"/>
          </a:xfrm>
          <a:prstGeom prst="ellipse">
            <a:avLst/>
          </a:prstGeom>
          <a:solidFill>
            <a:srgbClr val="C0DF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4710424" y="3053593"/>
            <a:ext cx="2810312" cy="2810312"/>
          </a:xfrm>
          <a:prstGeom prst="ellipse">
            <a:avLst/>
          </a:prstGeom>
          <a:solidFill>
            <a:srgbClr val="8ACB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Box 15"/>
          <p:cNvSpPr txBox="1"/>
          <p:nvPr/>
        </p:nvSpPr>
        <p:spPr>
          <a:xfrm>
            <a:off x="6165914" y="382225"/>
            <a:ext cx="1291899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600" b="1" dirty="0">
                <a:solidFill>
                  <a:srgbClr val="009640"/>
                </a:solidFill>
              </a:rPr>
              <a:t>4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8701" y="3981782"/>
            <a:ext cx="963025" cy="634721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9971" y="3922205"/>
            <a:ext cx="963025" cy="634721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1372" y="3461090"/>
            <a:ext cx="963025" cy="634721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3087" y="4476869"/>
            <a:ext cx="963025" cy="634721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9621" y="3216034"/>
            <a:ext cx="963025" cy="634721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9859" y="4945736"/>
            <a:ext cx="963025" cy="634721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4164" y="4417553"/>
            <a:ext cx="963025" cy="6347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51089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1.85185E-6 L 0.27744 0.12917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872" y="6458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2.96296E-6 L 0.34809 -0.0551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396" y="-2755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1.11111E-6 L 0.41042 -0.14838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521" y="-74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/>
          <p:cNvSpPr/>
          <p:nvPr/>
        </p:nvSpPr>
        <p:spPr>
          <a:xfrm>
            <a:off x="1761689" y="1063906"/>
            <a:ext cx="3842157" cy="1283516"/>
          </a:xfrm>
          <a:prstGeom prst="roundRect">
            <a:avLst/>
          </a:prstGeom>
          <a:solidFill>
            <a:srgbClr val="F9CB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8000" b="1" dirty="0">
                <a:solidFill>
                  <a:srgbClr val="01407D"/>
                </a:solidFill>
              </a:rPr>
              <a:t>8    6</a:t>
            </a:r>
            <a:r>
              <a:rPr lang="en-GB" sz="8000" b="1" dirty="0"/>
              <a:t> </a:t>
            </a:r>
            <a:r>
              <a:rPr lang="en-GB" sz="8000" b="1" dirty="0">
                <a:solidFill>
                  <a:srgbClr val="232321"/>
                </a:solidFill>
              </a:rPr>
              <a:t>=</a:t>
            </a:r>
          </a:p>
        </p:txBody>
      </p:sp>
      <p:sp>
        <p:nvSpPr>
          <p:cNvPr id="7" name="Minus 6"/>
          <p:cNvSpPr/>
          <p:nvPr/>
        </p:nvSpPr>
        <p:spPr>
          <a:xfrm>
            <a:off x="2902996" y="1445534"/>
            <a:ext cx="679104" cy="587372"/>
          </a:xfrm>
          <a:prstGeom prst="mathMinus">
            <a:avLst/>
          </a:prstGeom>
          <a:solidFill>
            <a:srgbClr val="23232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" name="Oval 8"/>
          <p:cNvSpPr/>
          <p:nvPr/>
        </p:nvSpPr>
        <p:spPr>
          <a:xfrm>
            <a:off x="1786855" y="3053593"/>
            <a:ext cx="2810312" cy="2810312"/>
          </a:xfrm>
          <a:prstGeom prst="ellipse">
            <a:avLst/>
          </a:prstGeom>
          <a:solidFill>
            <a:srgbClr val="C0DF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4710424" y="3053593"/>
            <a:ext cx="2810312" cy="2810312"/>
          </a:xfrm>
          <a:prstGeom prst="ellipse">
            <a:avLst/>
          </a:prstGeom>
          <a:solidFill>
            <a:srgbClr val="8ACB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Box 15"/>
          <p:cNvSpPr txBox="1"/>
          <p:nvPr/>
        </p:nvSpPr>
        <p:spPr>
          <a:xfrm>
            <a:off x="6165914" y="382225"/>
            <a:ext cx="1291899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600" b="1" dirty="0">
                <a:solidFill>
                  <a:srgbClr val="009640"/>
                </a:solidFill>
              </a:rPr>
              <a:t>2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4223" y="3367499"/>
            <a:ext cx="571999" cy="697554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0208" y="3176750"/>
            <a:ext cx="571999" cy="697554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3508" y="4155364"/>
            <a:ext cx="571999" cy="697554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9479" y="4065053"/>
            <a:ext cx="571999" cy="697554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5464" y="3534809"/>
            <a:ext cx="571999" cy="697554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74244" y="4289373"/>
            <a:ext cx="571999" cy="697554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9204" y="4852918"/>
            <a:ext cx="571999" cy="697554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8305" y="4894991"/>
            <a:ext cx="571999" cy="6975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20646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1.85185E-6 L 0.48368 0.14537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184" y="7269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1.48148E-6 L 0.38021 -0.09028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010" y="-4514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2.59259E-6 L 0.21945 0.09444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972" y="4722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3.33333E-6 L 0.20468 -0.0375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226" y="-1875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3.33333E-6 L 0.27604 -0.14629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802" y="-7315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3.7037E-7 L 0.28681 0.00833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340" y="41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/>
          <p:cNvSpPr/>
          <p:nvPr/>
        </p:nvSpPr>
        <p:spPr>
          <a:xfrm>
            <a:off x="1761689" y="1063906"/>
            <a:ext cx="3842157" cy="1283516"/>
          </a:xfrm>
          <a:prstGeom prst="roundRect">
            <a:avLst/>
          </a:prstGeom>
          <a:solidFill>
            <a:srgbClr val="F8BD9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8000" b="1" dirty="0">
                <a:solidFill>
                  <a:srgbClr val="01407D"/>
                </a:solidFill>
              </a:rPr>
              <a:t>9    5</a:t>
            </a:r>
            <a:r>
              <a:rPr lang="en-GB" sz="8000" b="1" dirty="0"/>
              <a:t> </a:t>
            </a:r>
            <a:r>
              <a:rPr lang="en-GB" sz="8000" b="1" dirty="0">
                <a:solidFill>
                  <a:srgbClr val="232321"/>
                </a:solidFill>
              </a:rPr>
              <a:t>=</a:t>
            </a:r>
          </a:p>
        </p:txBody>
      </p:sp>
      <p:sp>
        <p:nvSpPr>
          <p:cNvPr id="7" name="Minus 6"/>
          <p:cNvSpPr/>
          <p:nvPr/>
        </p:nvSpPr>
        <p:spPr>
          <a:xfrm>
            <a:off x="2902996" y="1445534"/>
            <a:ext cx="679104" cy="587372"/>
          </a:xfrm>
          <a:prstGeom prst="mathMinus">
            <a:avLst/>
          </a:prstGeom>
          <a:solidFill>
            <a:srgbClr val="23232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" name="Oval 8"/>
          <p:cNvSpPr/>
          <p:nvPr/>
        </p:nvSpPr>
        <p:spPr>
          <a:xfrm>
            <a:off x="1786855" y="3053593"/>
            <a:ext cx="2810312" cy="2810312"/>
          </a:xfrm>
          <a:prstGeom prst="ellipse">
            <a:avLst/>
          </a:prstGeom>
          <a:solidFill>
            <a:srgbClr val="C0DF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4710424" y="3053593"/>
            <a:ext cx="2810312" cy="2810312"/>
          </a:xfrm>
          <a:prstGeom prst="ellipse">
            <a:avLst/>
          </a:prstGeom>
          <a:solidFill>
            <a:srgbClr val="8ACB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Box 15"/>
          <p:cNvSpPr txBox="1"/>
          <p:nvPr/>
        </p:nvSpPr>
        <p:spPr>
          <a:xfrm>
            <a:off x="6165914" y="382225"/>
            <a:ext cx="1291899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600" b="1" dirty="0">
                <a:solidFill>
                  <a:srgbClr val="009640"/>
                </a:solidFill>
              </a:rPr>
              <a:t>4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8251" y="3334665"/>
            <a:ext cx="567531" cy="674628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3591" y="3175566"/>
            <a:ext cx="567531" cy="674628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1228" y="3916284"/>
            <a:ext cx="567531" cy="674628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4485" y="4650027"/>
            <a:ext cx="567531" cy="674628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6729" y="5031865"/>
            <a:ext cx="567531" cy="674628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7517" y="4883786"/>
            <a:ext cx="567531" cy="674628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8137" y="4306408"/>
            <a:ext cx="567531" cy="674628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7464" y="3578970"/>
            <a:ext cx="567531" cy="674628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2996" y="4051746"/>
            <a:ext cx="567531" cy="6746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05492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3.33333E-6 L 0.37379 -0.01042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681" y="-532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3.33333E-6 L 0.29427 0.1794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705" y="8958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-1.11111E-6 L 0.35885 -0.15185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934" y="-7593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3.33333E-6 L 0.3618 0.02662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090" y="1319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4.81481E-6 L 0.23941 -0.01967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962" y="-99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/>
          <p:cNvSpPr/>
          <p:nvPr/>
        </p:nvSpPr>
        <p:spPr>
          <a:xfrm>
            <a:off x="1761689" y="1063906"/>
            <a:ext cx="3842157" cy="1283516"/>
          </a:xfrm>
          <a:prstGeom prst="roundRect">
            <a:avLst/>
          </a:prstGeom>
          <a:solidFill>
            <a:srgbClr val="EDBC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7200" b="1" dirty="0">
                <a:solidFill>
                  <a:srgbClr val="01407D"/>
                </a:solidFill>
              </a:rPr>
              <a:t>10    8</a:t>
            </a:r>
            <a:r>
              <a:rPr lang="en-GB" sz="7200" b="1" dirty="0"/>
              <a:t> </a:t>
            </a:r>
            <a:r>
              <a:rPr lang="en-GB" sz="7200" b="1" dirty="0">
                <a:solidFill>
                  <a:srgbClr val="232321"/>
                </a:solidFill>
              </a:rPr>
              <a:t>=</a:t>
            </a:r>
          </a:p>
        </p:txBody>
      </p:sp>
      <p:sp>
        <p:nvSpPr>
          <p:cNvPr id="7" name="Minus 6"/>
          <p:cNvSpPr/>
          <p:nvPr/>
        </p:nvSpPr>
        <p:spPr>
          <a:xfrm>
            <a:off x="3186761" y="1450663"/>
            <a:ext cx="679104" cy="587372"/>
          </a:xfrm>
          <a:prstGeom prst="mathMinus">
            <a:avLst/>
          </a:prstGeom>
          <a:solidFill>
            <a:srgbClr val="23232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" name="Oval 8"/>
          <p:cNvSpPr/>
          <p:nvPr/>
        </p:nvSpPr>
        <p:spPr>
          <a:xfrm>
            <a:off x="1786855" y="3053593"/>
            <a:ext cx="2810312" cy="2810312"/>
          </a:xfrm>
          <a:prstGeom prst="ellipse">
            <a:avLst/>
          </a:prstGeom>
          <a:solidFill>
            <a:srgbClr val="C0DF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4710424" y="3053593"/>
            <a:ext cx="2810312" cy="2810312"/>
          </a:xfrm>
          <a:prstGeom prst="ellipse">
            <a:avLst/>
          </a:prstGeom>
          <a:solidFill>
            <a:srgbClr val="8ACB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Box 15"/>
          <p:cNvSpPr txBox="1"/>
          <p:nvPr/>
        </p:nvSpPr>
        <p:spPr>
          <a:xfrm>
            <a:off x="6165914" y="382225"/>
            <a:ext cx="1291899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600" b="1" dirty="0">
                <a:solidFill>
                  <a:srgbClr val="009640"/>
                </a:solidFill>
              </a:rPr>
              <a:t>2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5609" y="3730047"/>
            <a:ext cx="395900" cy="728702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4767" y="3249947"/>
            <a:ext cx="395900" cy="728702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8438" y="3244836"/>
            <a:ext cx="395900" cy="728702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9643" y="3973538"/>
            <a:ext cx="395900" cy="728702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0492" y="4497297"/>
            <a:ext cx="395900" cy="728702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5981" y="4010397"/>
            <a:ext cx="395900" cy="728702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7813" y="3559769"/>
            <a:ext cx="395900" cy="728702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0861" y="4861648"/>
            <a:ext cx="395900" cy="728702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7385" y="4429879"/>
            <a:ext cx="395900" cy="728702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2927" y="4937151"/>
            <a:ext cx="395900" cy="7287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99627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7.40741E-7 L 0.12674 0.07384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337" y="3681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2.59259E-6 L 0.30104 0.25625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052" y="12801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-1.85185E-6 L 0.4375 0.21296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875" y="10648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7.40741E-7 L 0.43455 -0.07801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719" y="-3912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3.7037E-6 L 0.47083 -0.14607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542" y="-7315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4.44444E-6 L 0.28576 -0.21783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288" y="-10903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3.33333E-6 L 0.39202 -0.12269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601" y="-6134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2.59259E-6 L 0.1533 0.05324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656" y="26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592193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34442D15-F5BB-4F73-9606-C8812E688AB8}" vid="{28CC8FB8-836C-49DA-A823-EC8BE3E5205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4185AF2B12AB34EAF78D8A3CFD42E78" ma:contentTypeVersion="12" ma:contentTypeDescription="Create a new document." ma:contentTypeScope="" ma:versionID="b7795bdc26526e19809f04d2fcbfd661">
  <xsd:schema xmlns:xsd="http://www.w3.org/2001/XMLSchema" xmlns:xs="http://www.w3.org/2001/XMLSchema" xmlns:p="http://schemas.microsoft.com/office/2006/metadata/properties" xmlns:ns3="8f5d97e6-ded4-425f-9516-8df36f1c414c" xmlns:ns4="bb044fed-4f04-426b-90a2-132be3e04469" targetNamespace="http://schemas.microsoft.com/office/2006/metadata/properties" ma:root="true" ma:fieldsID="82fb3800a830b7e4ddd325ffdce2b164" ns3:_="" ns4:_="">
    <xsd:import namespace="8f5d97e6-ded4-425f-9516-8df36f1c414c"/>
    <xsd:import namespace="bb044fed-4f04-426b-90a2-132be3e04469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OCR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f5d97e6-ded4-425f-9516-8df36f1c414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b044fed-4f04-426b-90a2-132be3e04469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5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F1BD3520-72D5-4BF1-8ADF-348AA9D35144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B429ECDD-67D7-408D-B900-56F1FCBE9BE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f5d97e6-ded4-425f-9516-8df36f1c414c"/>
    <ds:schemaRef ds:uri="bb044fed-4f04-426b-90a2-132be3e0446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155E549F-E63F-4CAE-A038-C6A633FEDDA1}">
  <ds:schemaRefs>
    <ds:schemaRef ds:uri="http://purl.org/dc/elements/1.1/"/>
    <ds:schemaRef ds:uri="http://schemas.microsoft.com/office/2006/metadata/properties"/>
    <ds:schemaRef ds:uri="bb044fed-4f04-426b-90a2-132be3e04469"/>
    <ds:schemaRef ds:uri="http://schemas.microsoft.com/office/2006/documentManagement/types"/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8f5d97e6-ded4-425f-9516-8df36f1c414c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126</TotalTime>
  <Words>28</Words>
  <Application>Microsoft Office PowerPoint</Application>
  <PresentationFormat>On-screen Show (4:3)</PresentationFormat>
  <Paragraphs>14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Twinkl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Twinkl Twinkl</dc:creator>
  <cp:lastModifiedBy>Janine Nayler</cp:lastModifiedBy>
  <cp:revision>12</cp:revision>
  <dcterms:created xsi:type="dcterms:W3CDTF">2019-11-17T13:25:52Z</dcterms:created>
  <dcterms:modified xsi:type="dcterms:W3CDTF">2021-01-25T11:35:18Z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0x01010064185AF2B12AB34EAF78D8A3CFD42E78</vt:lpwstr>
  </property>
</Properties>
</file>