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67" r:id="rId12"/>
  </p:sldIdLst>
  <p:sldSz cx="9144000" cy="6858000" type="screen4x3"/>
  <p:notesSz cx="6858000" cy="9144000"/>
  <p:embeddedFontLst>
    <p:embeddedFont>
      <p:font typeface="Twinkl" panose="020B0604020202020204" pitchFamily="2" charset="0"/>
      <p:regular r:id="rId15"/>
      <p:bold r:id="rId16"/>
    </p:embeddedFont>
    <p:embeddedFont>
      <p:font typeface="Sassoon Infant Rg" panose="02000503030000020003" pitchFamily="50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 SemiBold" pitchFamily="2" charset="0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  <p15:guide id="11" orient="horz" pos="2886">
          <p15:clr>
            <a:srgbClr val="A4A3A4"/>
          </p15:clr>
        </p15:guide>
        <p15:guide id="12" orient="horz" pos="365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2CA"/>
    <a:srgbClr val="F0C756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72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  <p:guide orient="horz" pos="2886"/>
        <p:guide orient="horz" pos="365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1515707-F4BA-4364-A996-AF047AE73C5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D7CD1B-7A41-41A9-9E5B-2E8BAF9A8BD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76AF0D0-87D5-44FF-AF64-24C1B3CEAD65}" type="datetimeFigureOut">
              <a:rPr lang="en-GB"/>
              <a:pPr>
                <a:defRPr/>
              </a:pPr>
              <a:t>01/05/2020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F935C0-B4F1-4CAA-A570-B57CAD5E09C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5433E4-DABA-4C61-8F73-B1708E50812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48D1F3-84B7-49E5-841D-A56F9E3C84F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9435661-37B6-4063-AA65-BA2519565C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35F8F5-DBE4-470A-A070-0D6DA817E0C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BA85256-7EC6-4087-BA2B-321B3CB1DE79}" type="datetimeFigureOut">
              <a:rPr lang="en-GB"/>
              <a:pPr>
                <a:defRPr/>
              </a:pPr>
              <a:t>01/05/2020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FE8C30E-90C1-4BA9-8344-086CA5BE9CE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C81AB7D-13BC-4AAC-8DD8-EC980EA759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19261E-2968-42ED-9DE4-068D215D019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EE34A9-D5CE-44B1-84E9-3704512163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FA486C1-9F6A-4555-89BD-C803CD35ADB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1639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AC4DF36-1CEE-44D2-B0EB-CA8A2775F38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683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5C28711-D0B6-4445-9EF4-CBFCF862570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921E35C7-308F-43B8-8CD0-E1A0B35CD8DF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B678285-9219-41FC-A610-A3B3868CF1C9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2FC686B-C86B-426B-A28C-179571B27CC7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4765345-ACDD-4311-AEC2-3063B8CB3504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9401AEB-D5B6-4D70-AB55-7D66ECE6C9F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39239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8894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C823FFA-3575-4162-A39F-C2BEC1BB0D5D}"/>
              </a:ext>
            </a:extLst>
          </p:cNvPr>
          <p:cNvSpPr/>
          <p:nvPr/>
        </p:nvSpPr>
        <p:spPr>
          <a:xfrm>
            <a:off x="755650" y="1473200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0082CA"/>
                </a:solidFill>
              </a:rPr>
              <a:t>hundreds</a:t>
            </a:r>
            <a:endParaRPr lang="en-GB" b="1" dirty="0">
              <a:solidFill>
                <a:srgbClr val="0082CA"/>
              </a:solidFill>
            </a:endParaRPr>
          </a:p>
        </p:txBody>
      </p:sp>
      <p:sp>
        <p:nvSpPr>
          <p:cNvPr id="921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is the number?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AFAFC49-A5FB-42F7-B3C0-3305F6FF43E5}"/>
              </a:ext>
            </a:extLst>
          </p:cNvPr>
          <p:cNvGrpSpPr>
            <a:grpSpLocks/>
          </p:cNvGrpSpPr>
          <p:nvPr/>
        </p:nvGrpSpPr>
        <p:grpSpPr bwMode="auto">
          <a:xfrm>
            <a:off x="1039067" y="2775438"/>
            <a:ext cx="1763616" cy="1820508"/>
            <a:chOff x="532871" y="2131898"/>
            <a:chExt cx="1548342" cy="1598725"/>
          </a:xfrm>
          <a:solidFill>
            <a:srgbClr val="F0C756"/>
          </a:solidFill>
        </p:grpSpPr>
        <p:grpSp>
          <p:nvGrpSpPr>
            <p:cNvPr id="12" name="Group 38">
              <a:extLst>
                <a:ext uri="{FF2B5EF4-FFF2-40B4-BE49-F238E27FC236}">
                  <a16:creationId xmlns:a16="http://schemas.microsoft.com/office/drawing/2014/main" id="{A351D582-FC4B-4895-AE38-496FCF0933D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2871" y="2131898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113" name="Cube 112">
                <a:extLst>
                  <a:ext uri="{FF2B5EF4-FFF2-40B4-BE49-F238E27FC236}">
                    <a16:creationId xmlns:a16="http://schemas.microsoft.com/office/drawing/2014/main" id="{FDBE62F2-EA0C-4483-90FF-CC4C431C33A6}"/>
                  </a:ext>
                </a:extLst>
              </p:cNvPr>
              <p:cNvSpPr/>
              <p:nvPr/>
            </p:nvSpPr>
            <p:spPr>
              <a:xfrm>
                <a:off x="533134" y="393311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4" name="Cube 113">
                <a:extLst>
                  <a:ext uri="{FF2B5EF4-FFF2-40B4-BE49-F238E27FC236}">
                    <a16:creationId xmlns:a16="http://schemas.microsoft.com/office/drawing/2014/main" id="{6F7EFA51-6AA4-4EEE-AE7C-797DE174A0F3}"/>
                  </a:ext>
                </a:extLst>
              </p:cNvPr>
              <p:cNvSpPr/>
              <p:nvPr/>
            </p:nvSpPr>
            <p:spPr>
              <a:xfrm>
                <a:off x="533134" y="3776752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5" name="Cube 114">
                <a:extLst>
                  <a:ext uri="{FF2B5EF4-FFF2-40B4-BE49-F238E27FC236}">
                    <a16:creationId xmlns:a16="http://schemas.microsoft.com/office/drawing/2014/main" id="{AAA39CA0-DDC5-4C40-8C76-77687E4BDCEB}"/>
                  </a:ext>
                </a:extLst>
              </p:cNvPr>
              <p:cNvSpPr/>
              <p:nvPr/>
            </p:nvSpPr>
            <p:spPr>
              <a:xfrm>
                <a:off x="533134" y="36220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6" name="Cube 115">
                <a:extLst>
                  <a:ext uri="{FF2B5EF4-FFF2-40B4-BE49-F238E27FC236}">
                    <a16:creationId xmlns:a16="http://schemas.microsoft.com/office/drawing/2014/main" id="{C3849365-0220-4DD3-A3B2-CF8EE260C666}"/>
                  </a:ext>
                </a:extLst>
              </p:cNvPr>
              <p:cNvSpPr/>
              <p:nvPr/>
            </p:nvSpPr>
            <p:spPr>
              <a:xfrm>
                <a:off x="533134" y="34673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7" name="Cube 116">
                <a:extLst>
                  <a:ext uri="{FF2B5EF4-FFF2-40B4-BE49-F238E27FC236}">
                    <a16:creationId xmlns:a16="http://schemas.microsoft.com/office/drawing/2014/main" id="{8CB4AD9B-1ADD-474B-AA0C-0AFD60DDBD51}"/>
                  </a:ext>
                </a:extLst>
              </p:cNvPr>
              <p:cNvSpPr/>
              <p:nvPr/>
            </p:nvSpPr>
            <p:spPr>
              <a:xfrm>
                <a:off x="533134" y="331261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8" name="Cube 117">
                <a:extLst>
                  <a:ext uri="{FF2B5EF4-FFF2-40B4-BE49-F238E27FC236}">
                    <a16:creationId xmlns:a16="http://schemas.microsoft.com/office/drawing/2014/main" id="{94D46DBA-1D7F-4616-9FFE-C31BB38BED2E}"/>
                  </a:ext>
                </a:extLst>
              </p:cNvPr>
              <p:cNvSpPr/>
              <p:nvPr/>
            </p:nvSpPr>
            <p:spPr>
              <a:xfrm>
                <a:off x="533134" y="3156259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9" name="Cube 118">
                <a:extLst>
                  <a:ext uri="{FF2B5EF4-FFF2-40B4-BE49-F238E27FC236}">
                    <a16:creationId xmlns:a16="http://schemas.microsoft.com/office/drawing/2014/main" id="{8CE48825-6C8F-44CB-9985-1CC4AA59EF6C}"/>
                  </a:ext>
                </a:extLst>
              </p:cNvPr>
              <p:cNvSpPr/>
              <p:nvPr/>
            </p:nvSpPr>
            <p:spPr>
              <a:xfrm>
                <a:off x="533134" y="3001547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0" name="Cube 119">
                <a:extLst>
                  <a:ext uri="{FF2B5EF4-FFF2-40B4-BE49-F238E27FC236}">
                    <a16:creationId xmlns:a16="http://schemas.microsoft.com/office/drawing/2014/main" id="{C10959D7-AADD-49AF-BD6F-1C8A0CC37329}"/>
                  </a:ext>
                </a:extLst>
              </p:cNvPr>
              <p:cNvSpPr/>
              <p:nvPr/>
            </p:nvSpPr>
            <p:spPr>
              <a:xfrm>
                <a:off x="533134" y="284683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1" name="Cube 120">
                <a:extLst>
                  <a:ext uri="{FF2B5EF4-FFF2-40B4-BE49-F238E27FC236}">
                    <a16:creationId xmlns:a16="http://schemas.microsoft.com/office/drawing/2014/main" id="{0238CF22-EAE0-4F18-8F76-138DFE7FEBD2}"/>
                  </a:ext>
                </a:extLst>
              </p:cNvPr>
              <p:cNvSpPr/>
              <p:nvPr/>
            </p:nvSpPr>
            <p:spPr>
              <a:xfrm>
                <a:off x="533134" y="2690477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2" name="Cube 121">
                <a:extLst>
                  <a:ext uri="{FF2B5EF4-FFF2-40B4-BE49-F238E27FC236}">
                    <a16:creationId xmlns:a16="http://schemas.microsoft.com/office/drawing/2014/main" id="{B7C55618-DC76-444D-A8B3-110887701E80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3" name="Group 51">
              <a:extLst>
                <a:ext uri="{FF2B5EF4-FFF2-40B4-BE49-F238E27FC236}">
                  <a16:creationId xmlns:a16="http://schemas.microsoft.com/office/drawing/2014/main" id="{1E796543-B958-4170-9E79-CAB5E3A11C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2691" y="2131898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103" name="Cube 102">
                <a:extLst>
                  <a:ext uri="{FF2B5EF4-FFF2-40B4-BE49-F238E27FC236}">
                    <a16:creationId xmlns:a16="http://schemas.microsoft.com/office/drawing/2014/main" id="{26402E57-6BA8-407F-80E9-699F03B5F995}"/>
                  </a:ext>
                </a:extLst>
              </p:cNvPr>
              <p:cNvSpPr/>
              <p:nvPr/>
            </p:nvSpPr>
            <p:spPr>
              <a:xfrm>
                <a:off x="533047" y="393311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4" name="Cube 103">
                <a:extLst>
                  <a:ext uri="{FF2B5EF4-FFF2-40B4-BE49-F238E27FC236}">
                    <a16:creationId xmlns:a16="http://schemas.microsoft.com/office/drawing/2014/main" id="{2F3FDE0F-3AFE-4A45-AD3E-80695650D84F}"/>
                  </a:ext>
                </a:extLst>
              </p:cNvPr>
              <p:cNvSpPr/>
              <p:nvPr/>
            </p:nvSpPr>
            <p:spPr>
              <a:xfrm>
                <a:off x="533047" y="3776752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5" name="Cube 104">
                <a:extLst>
                  <a:ext uri="{FF2B5EF4-FFF2-40B4-BE49-F238E27FC236}">
                    <a16:creationId xmlns:a16="http://schemas.microsoft.com/office/drawing/2014/main" id="{EB52F6A5-4DD1-4BA0-81FA-D8D38E7E9B5F}"/>
                  </a:ext>
                </a:extLst>
              </p:cNvPr>
              <p:cNvSpPr/>
              <p:nvPr/>
            </p:nvSpPr>
            <p:spPr>
              <a:xfrm>
                <a:off x="533047" y="36220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6" name="Cube 105">
                <a:extLst>
                  <a:ext uri="{FF2B5EF4-FFF2-40B4-BE49-F238E27FC236}">
                    <a16:creationId xmlns:a16="http://schemas.microsoft.com/office/drawing/2014/main" id="{75104E21-1269-4A76-9DEA-26023A3EE797}"/>
                  </a:ext>
                </a:extLst>
              </p:cNvPr>
              <p:cNvSpPr/>
              <p:nvPr/>
            </p:nvSpPr>
            <p:spPr>
              <a:xfrm>
                <a:off x="533047" y="34673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7" name="Cube 106">
                <a:extLst>
                  <a:ext uri="{FF2B5EF4-FFF2-40B4-BE49-F238E27FC236}">
                    <a16:creationId xmlns:a16="http://schemas.microsoft.com/office/drawing/2014/main" id="{1B03A6AB-C9AB-482D-ABF6-B6D35FAFDAB1}"/>
                  </a:ext>
                </a:extLst>
              </p:cNvPr>
              <p:cNvSpPr/>
              <p:nvPr/>
            </p:nvSpPr>
            <p:spPr>
              <a:xfrm>
                <a:off x="533047" y="331261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8" name="Cube 107">
                <a:extLst>
                  <a:ext uri="{FF2B5EF4-FFF2-40B4-BE49-F238E27FC236}">
                    <a16:creationId xmlns:a16="http://schemas.microsoft.com/office/drawing/2014/main" id="{B92721FD-DCBA-46FA-A6C2-8E91B782FAD6}"/>
                  </a:ext>
                </a:extLst>
              </p:cNvPr>
              <p:cNvSpPr/>
              <p:nvPr/>
            </p:nvSpPr>
            <p:spPr>
              <a:xfrm>
                <a:off x="533047" y="3156259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9" name="Cube 108">
                <a:extLst>
                  <a:ext uri="{FF2B5EF4-FFF2-40B4-BE49-F238E27FC236}">
                    <a16:creationId xmlns:a16="http://schemas.microsoft.com/office/drawing/2014/main" id="{618B5190-343F-46D2-BE63-96C45340C3A4}"/>
                  </a:ext>
                </a:extLst>
              </p:cNvPr>
              <p:cNvSpPr/>
              <p:nvPr/>
            </p:nvSpPr>
            <p:spPr>
              <a:xfrm>
                <a:off x="533047" y="3001547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0" name="Cube 109">
                <a:extLst>
                  <a:ext uri="{FF2B5EF4-FFF2-40B4-BE49-F238E27FC236}">
                    <a16:creationId xmlns:a16="http://schemas.microsoft.com/office/drawing/2014/main" id="{1D5BBC89-2535-4087-9303-F9CB07882188}"/>
                  </a:ext>
                </a:extLst>
              </p:cNvPr>
              <p:cNvSpPr/>
              <p:nvPr/>
            </p:nvSpPr>
            <p:spPr>
              <a:xfrm>
                <a:off x="533047" y="284683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1" name="Cube 110">
                <a:extLst>
                  <a:ext uri="{FF2B5EF4-FFF2-40B4-BE49-F238E27FC236}">
                    <a16:creationId xmlns:a16="http://schemas.microsoft.com/office/drawing/2014/main" id="{DB3FD274-F273-4A91-8A13-2EF07A316D27}"/>
                  </a:ext>
                </a:extLst>
              </p:cNvPr>
              <p:cNvSpPr/>
              <p:nvPr/>
            </p:nvSpPr>
            <p:spPr>
              <a:xfrm>
                <a:off x="533047" y="2690477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2" name="Cube 111">
                <a:extLst>
                  <a:ext uri="{FF2B5EF4-FFF2-40B4-BE49-F238E27FC236}">
                    <a16:creationId xmlns:a16="http://schemas.microsoft.com/office/drawing/2014/main" id="{F6D6938F-4FDF-4E70-A85B-D9E0A3C08434}"/>
                  </a:ext>
                </a:extLst>
              </p:cNvPr>
              <p:cNvSpPr/>
              <p:nvPr/>
            </p:nvSpPr>
            <p:spPr>
              <a:xfrm>
                <a:off x="533047" y="253576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4" name="Group 62">
              <a:extLst>
                <a:ext uri="{FF2B5EF4-FFF2-40B4-BE49-F238E27FC236}">
                  <a16:creationId xmlns:a16="http://schemas.microsoft.com/office/drawing/2014/main" id="{91FB03EC-4D03-43DB-8DEB-10311786EC5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32511" y="2132960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93" name="Cube 92">
                <a:extLst>
                  <a:ext uri="{FF2B5EF4-FFF2-40B4-BE49-F238E27FC236}">
                    <a16:creationId xmlns:a16="http://schemas.microsoft.com/office/drawing/2014/main" id="{1A36F96D-F5E5-4A59-925C-A2F7978C1A92}"/>
                  </a:ext>
                </a:extLst>
              </p:cNvPr>
              <p:cNvSpPr/>
              <p:nvPr/>
            </p:nvSpPr>
            <p:spPr>
              <a:xfrm>
                <a:off x="532961" y="3932049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4" name="Cube 93">
                <a:extLst>
                  <a:ext uri="{FF2B5EF4-FFF2-40B4-BE49-F238E27FC236}">
                    <a16:creationId xmlns:a16="http://schemas.microsoft.com/office/drawing/2014/main" id="{A94B8889-B96A-4334-809E-4B94F4200BCC}"/>
                  </a:ext>
                </a:extLst>
              </p:cNvPr>
              <p:cNvSpPr/>
              <p:nvPr/>
            </p:nvSpPr>
            <p:spPr>
              <a:xfrm>
                <a:off x="532961" y="3777337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5" name="Cube 94">
                <a:extLst>
                  <a:ext uri="{FF2B5EF4-FFF2-40B4-BE49-F238E27FC236}">
                    <a16:creationId xmlns:a16="http://schemas.microsoft.com/office/drawing/2014/main" id="{478AFC21-8697-451E-9FDD-5A08BCA2A8A5}"/>
                  </a:ext>
                </a:extLst>
              </p:cNvPr>
              <p:cNvSpPr/>
              <p:nvPr/>
            </p:nvSpPr>
            <p:spPr>
              <a:xfrm>
                <a:off x="532961" y="3620979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6" name="Cube 95">
                <a:extLst>
                  <a:ext uri="{FF2B5EF4-FFF2-40B4-BE49-F238E27FC236}">
                    <a16:creationId xmlns:a16="http://schemas.microsoft.com/office/drawing/2014/main" id="{9C9190ED-F42D-4993-8C6C-D7822AC1A68C}"/>
                  </a:ext>
                </a:extLst>
              </p:cNvPr>
              <p:cNvSpPr/>
              <p:nvPr/>
            </p:nvSpPr>
            <p:spPr>
              <a:xfrm>
                <a:off x="532961" y="3466267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7" name="Cube 96">
                <a:extLst>
                  <a:ext uri="{FF2B5EF4-FFF2-40B4-BE49-F238E27FC236}">
                    <a16:creationId xmlns:a16="http://schemas.microsoft.com/office/drawing/2014/main" id="{AE53EFD3-20EA-4C69-BCF5-D49EA5B741DC}"/>
                  </a:ext>
                </a:extLst>
              </p:cNvPr>
              <p:cNvSpPr/>
              <p:nvPr/>
            </p:nvSpPr>
            <p:spPr>
              <a:xfrm>
                <a:off x="532961" y="331155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8" name="Cube 97">
                <a:extLst>
                  <a:ext uri="{FF2B5EF4-FFF2-40B4-BE49-F238E27FC236}">
                    <a16:creationId xmlns:a16="http://schemas.microsoft.com/office/drawing/2014/main" id="{05C288AC-B7D7-4AEA-A80B-CDF3A08DFFB0}"/>
                  </a:ext>
                </a:extLst>
              </p:cNvPr>
              <p:cNvSpPr/>
              <p:nvPr/>
            </p:nvSpPr>
            <p:spPr>
              <a:xfrm>
                <a:off x="532961" y="3156843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9" name="Cube 98">
                <a:extLst>
                  <a:ext uri="{FF2B5EF4-FFF2-40B4-BE49-F238E27FC236}">
                    <a16:creationId xmlns:a16="http://schemas.microsoft.com/office/drawing/2014/main" id="{197E852C-2E95-4406-BFED-7141098614A9}"/>
                  </a:ext>
                </a:extLst>
              </p:cNvPr>
              <p:cNvSpPr/>
              <p:nvPr/>
            </p:nvSpPr>
            <p:spPr>
              <a:xfrm>
                <a:off x="532961" y="3002131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0" name="Cube 99">
                <a:extLst>
                  <a:ext uri="{FF2B5EF4-FFF2-40B4-BE49-F238E27FC236}">
                    <a16:creationId xmlns:a16="http://schemas.microsoft.com/office/drawing/2014/main" id="{F0100631-0BD9-417D-8294-F3AC3F082370}"/>
                  </a:ext>
                </a:extLst>
              </p:cNvPr>
              <p:cNvSpPr/>
              <p:nvPr/>
            </p:nvSpPr>
            <p:spPr>
              <a:xfrm>
                <a:off x="532961" y="2845774"/>
                <a:ext cx="200742" cy="202442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1" name="Cube 100">
                <a:extLst>
                  <a:ext uri="{FF2B5EF4-FFF2-40B4-BE49-F238E27FC236}">
                    <a16:creationId xmlns:a16="http://schemas.microsoft.com/office/drawing/2014/main" id="{1C7A04AC-5914-4789-924D-9A842E884EB1}"/>
                  </a:ext>
                </a:extLst>
              </p:cNvPr>
              <p:cNvSpPr/>
              <p:nvPr/>
            </p:nvSpPr>
            <p:spPr>
              <a:xfrm>
                <a:off x="532961" y="2691062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" name="Cube 101">
                <a:extLst>
                  <a:ext uri="{FF2B5EF4-FFF2-40B4-BE49-F238E27FC236}">
                    <a16:creationId xmlns:a16="http://schemas.microsoft.com/office/drawing/2014/main" id="{200043A0-7773-4D38-BEA4-8934FC1FFD0E}"/>
                  </a:ext>
                </a:extLst>
              </p:cNvPr>
              <p:cNvSpPr/>
              <p:nvPr/>
            </p:nvSpPr>
            <p:spPr>
              <a:xfrm>
                <a:off x="532961" y="253635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5" name="Group 73">
              <a:extLst>
                <a:ext uri="{FF2B5EF4-FFF2-40B4-BE49-F238E27FC236}">
                  <a16:creationId xmlns:a16="http://schemas.microsoft.com/office/drawing/2014/main" id="{1F4CFA59-388E-4F0D-A303-F12C4FFC46D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82331" y="2131898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83" name="Cube 82">
                <a:extLst>
                  <a:ext uri="{FF2B5EF4-FFF2-40B4-BE49-F238E27FC236}">
                    <a16:creationId xmlns:a16="http://schemas.microsoft.com/office/drawing/2014/main" id="{3F930365-298B-49B9-9F2D-E8F0C9E3D077}"/>
                  </a:ext>
                </a:extLst>
              </p:cNvPr>
              <p:cNvSpPr/>
              <p:nvPr/>
            </p:nvSpPr>
            <p:spPr>
              <a:xfrm>
                <a:off x="532874" y="393311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4" name="Cube 83">
                <a:extLst>
                  <a:ext uri="{FF2B5EF4-FFF2-40B4-BE49-F238E27FC236}">
                    <a16:creationId xmlns:a16="http://schemas.microsoft.com/office/drawing/2014/main" id="{3ACE4EFD-14AF-4EF7-B10A-DF59A25C3F47}"/>
                  </a:ext>
                </a:extLst>
              </p:cNvPr>
              <p:cNvSpPr/>
              <p:nvPr/>
            </p:nvSpPr>
            <p:spPr>
              <a:xfrm>
                <a:off x="532874" y="3776752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5" name="Cube 84">
                <a:extLst>
                  <a:ext uri="{FF2B5EF4-FFF2-40B4-BE49-F238E27FC236}">
                    <a16:creationId xmlns:a16="http://schemas.microsoft.com/office/drawing/2014/main" id="{A1BD9A68-5C51-4625-8A52-0E99A3923532}"/>
                  </a:ext>
                </a:extLst>
              </p:cNvPr>
              <p:cNvSpPr/>
              <p:nvPr/>
            </p:nvSpPr>
            <p:spPr>
              <a:xfrm>
                <a:off x="532874" y="36220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6" name="Cube 85">
                <a:extLst>
                  <a:ext uri="{FF2B5EF4-FFF2-40B4-BE49-F238E27FC236}">
                    <a16:creationId xmlns:a16="http://schemas.microsoft.com/office/drawing/2014/main" id="{B44D1E7B-9158-40D5-9DCA-CEB6F2BB6D20}"/>
                  </a:ext>
                </a:extLst>
              </p:cNvPr>
              <p:cNvSpPr/>
              <p:nvPr/>
            </p:nvSpPr>
            <p:spPr>
              <a:xfrm>
                <a:off x="532874" y="34673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7" name="Cube 86">
                <a:extLst>
                  <a:ext uri="{FF2B5EF4-FFF2-40B4-BE49-F238E27FC236}">
                    <a16:creationId xmlns:a16="http://schemas.microsoft.com/office/drawing/2014/main" id="{1AE61B14-F1E5-4239-B47D-20D61AFFF8E9}"/>
                  </a:ext>
                </a:extLst>
              </p:cNvPr>
              <p:cNvSpPr/>
              <p:nvPr/>
            </p:nvSpPr>
            <p:spPr>
              <a:xfrm>
                <a:off x="532874" y="331261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8" name="Cube 87">
                <a:extLst>
                  <a:ext uri="{FF2B5EF4-FFF2-40B4-BE49-F238E27FC236}">
                    <a16:creationId xmlns:a16="http://schemas.microsoft.com/office/drawing/2014/main" id="{B746FD9A-ED99-4946-AEC5-ABD1E8F44FC2}"/>
                  </a:ext>
                </a:extLst>
              </p:cNvPr>
              <p:cNvSpPr/>
              <p:nvPr/>
            </p:nvSpPr>
            <p:spPr>
              <a:xfrm>
                <a:off x="532874" y="3156259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9" name="Cube 88">
                <a:extLst>
                  <a:ext uri="{FF2B5EF4-FFF2-40B4-BE49-F238E27FC236}">
                    <a16:creationId xmlns:a16="http://schemas.microsoft.com/office/drawing/2014/main" id="{92DF0483-CAE7-4FBE-AEDA-1BFB4462DB62}"/>
                  </a:ext>
                </a:extLst>
              </p:cNvPr>
              <p:cNvSpPr/>
              <p:nvPr/>
            </p:nvSpPr>
            <p:spPr>
              <a:xfrm>
                <a:off x="532874" y="3001547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0" name="Cube 89">
                <a:extLst>
                  <a:ext uri="{FF2B5EF4-FFF2-40B4-BE49-F238E27FC236}">
                    <a16:creationId xmlns:a16="http://schemas.microsoft.com/office/drawing/2014/main" id="{847FF190-4B40-4446-84EE-1E765C7A58C9}"/>
                  </a:ext>
                </a:extLst>
              </p:cNvPr>
              <p:cNvSpPr/>
              <p:nvPr/>
            </p:nvSpPr>
            <p:spPr>
              <a:xfrm>
                <a:off x="532874" y="284683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1" name="Cube 90">
                <a:extLst>
                  <a:ext uri="{FF2B5EF4-FFF2-40B4-BE49-F238E27FC236}">
                    <a16:creationId xmlns:a16="http://schemas.microsoft.com/office/drawing/2014/main" id="{7873A75F-D630-451F-8AA8-2328C1C37A0D}"/>
                  </a:ext>
                </a:extLst>
              </p:cNvPr>
              <p:cNvSpPr/>
              <p:nvPr/>
            </p:nvSpPr>
            <p:spPr>
              <a:xfrm>
                <a:off x="532874" y="2690477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2" name="Cube 91">
                <a:extLst>
                  <a:ext uri="{FF2B5EF4-FFF2-40B4-BE49-F238E27FC236}">
                    <a16:creationId xmlns:a16="http://schemas.microsoft.com/office/drawing/2014/main" id="{09011A04-785B-4E67-AEEB-2D2411939FBB}"/>
                  </a:ext>
                </a:extLst>
              </p:cNvPr>
              <p:cNvSpPr/>
              <p:nvPr/>
            </p:nvSpPr>
            <p:spPr>
              <a:xfrm>
                <a:off x="532874" y="253576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6" name="Group 84">
              <a:extLst>
                <a:ext uri="{FF2B5EF4-FFF2-40B4-BE49-F238E27FC236}">
                  <a16:creationId xmlns:a16="http://schemas.microsoft.com/office/drawing/2014/main" id="{1C677E3F-0442-48B6-8436-0097B7606DB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32152" y="2131898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73" name="Cube 72">
                <a:extLst>
                  <a:ext uri="{FF2B5EF4-FFF2-40B4-BE49-F238E27FC236}">
                    <a16:creationId xmlns:a16="http://schemas.microsoft.com/office/drawing/2014/main" id="{C6D9489D-7BF1-4275-BDF7-F4A5A86439E0}"/>
                  </a:ext>
                </a:extLst>
              </p:cNvPr>
              <p:cNvSpPr/>
              <p:nvPr/>
            </p:nvSpPr>
            <p:spPr>
              <a:xfrm>
                <a:off x="532787" y="393311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4" name="Cube 73">
                <a:extLst>
                  <a:ext uri="{FF2B5EF4-FFF2-40B4-BE49-F238E27FC236}">
                    <a16:creationId xmlns:a16="http://schemas.microsoft.com/office/drawing/2014/main" id="{1BBE2245-D1D5-45DA-8CFA-7C3B5B3FB8EE}"/>
                  </a:ext>
                </a:extLst>
              </p:cNvPr>
              <p:cNvSpPr/>
              <p:nvPr/>
            </p:nvSpPr>
            <p:spPr>
              <a:xfrm>
                <a:off x="532787" y="3776752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5" name="Cube 74">
                <a:extLst>
                  <a:ext uri="{FF2B5EF4-FFF2-40B4-BE49-F238E27FC236}">
                    <a16:creationId xmlns:a16="http://schemas.microsoft.com/office/drawing/2014/main" id="{B13A8D1F-FADD-4022-9164-6A23BC92AA9E}"/>
                  </a:ext>
                </a:extLst>
              </p:cNvPr>
              <p:cNvSpPr/>
              <p:nvPr/>
            </p:nvSpPr>
            <p:spPr>
              <a:xfrm>
                <a:off x="532787" y="36220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6" name="Cube 75">
                <a:extLst>
                  <a:ext uri="{FF2B5EF4-FFF2-40B4-BE49-F238E27FC236}">
                    <a16:creationId xmlns:a16="http://schemas.microsoft.com/office/drawing/2014/main" id="{1669CAF7-91D9-42EE-81B6-8F43A4236B54}"/>
                  </a:ext>
                </a:extLst>
              </p:cNvPr>
              <p:cNvSpPr/>
              <p:nvPr/>
            </p:nvSpPr>
            <p:spPr>
              <a:xfrm>
                <a:off x="532787" y="34673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7" name="Cube 76">
                <a:extLst>
                  <a:ext uri="{FF2B5EF4-FFF2-40B4-BE49-F238E27FC236}">
                    <a16:creationId xmlns:a16="http://schemas.microsoft.com/office/drawing/2014/main" id="{A928079D-8B4F-4924-A438-50877719A20B}"/>
                  </a:ext>
                </a:extLst>
              </p:cNvPr>
              <p:cNvSpPr/>
              <p:nvPr/>
            </p:nvSpPr>
            <p:spPr>
              <a:xfrm>
                <a:off x="532787" y="331261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8" name="Cube 77">
                <a:extLst>
                  <a:ext uri="{FF2B5EF4-FFF2-40B4-BE49-F238E27FC236}">
                    <a16:creationId xmlns:a16="http://schemas.microsoft.com/office/drawing/2014/main" id="{4152460A-965D-4780-A288-5679DFE67493}"/>
                  </a:ext>
                </a:extLst>
              </p:cNvPr>
              <p:cNvSpPr/>
              <p:nvPr/>
            </p:nvSpPr>
            <p:spPr>
              <a:xfrm>
                <a:off x="532787" y="3156259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9" name="Cube 78">
                <a:extLst>
                  <a:ext uri="{FF2B5EF4-FFF2-40B4-BE49-F238E27FC236}">
                    <a16:creationId xmlns:a16="http://schemas.microsoft.com/office/drawing/2014/main" id="{C57D5FF0-D980-4498-B845-57DB568EB875}"/>
                  </a:ext>
                </a:extLst>
              </p:cNvPr>
              <p:cNvSpPr/>
              <p:nvPr/>
            </p:nvSpPr>
            <p:spPr>
              <a:xfrm>
                <a:off x="532787" y="3001547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0" name="Cube 79">
                <a:extLst>
                  <a:ext uri="{FF2B5EF4-FFF2-40B4-BE49-F238E27FC236}">
                    <a16:creationId xmlns:a16="http://schemas.microsoft.com/office/drawing/2014/main" id="{27808F0B-B21D-4A97-99F9-503B9607837A}"/>
                  </a:ext>
                </a:extLst>
              </p:cNvPr>
              <p:cNvSpPr/>
              <p:nvPr/>
            </p:nvSpPr>
            <p:spPr>
              <a:xfrm>
                <a:off x="532787" y="284683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1" name="Cube 80">
                <a:extLst>
                  <a:ext uri="{FF2B5EF4-FFF2-40B4-BE49-F238E27FC236}">
                    <a16:creationId xmlns:a16="http://schemas.microsoft.com/office/drawing/2014/main" id="{BFC7117F-51CC-4717-B8DD-177D14E7D938}"/>
                  </a:ext>
                </a:extLst>
              </p:cNvPr>
              <p:cNvSpPr/>
              <p:nvPr/>
            </p:nvSpPr>
            <p:spPr>
              <a:xfrm>
                <a:off x="532787" y="2690477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2" name="Cube 81">
                <a:extLst>
                  <a:ext uri="{FF2B5EF4-FFF2-40B4-BE49-F238E27FC236}">
                    <a16:creationId xmlns:a16="http://schemas.microsoft.com/office/drawing/2014/main" id="{A0A063DB-704D-420E-B77B-6EB62CDFE4D6}"/>
                  </a:ext>
                </a:extLst>
              </p:cNvPr>
              <p:cNvSpPr/>
              <p:nvPr/>
            </p:nvSpPr>
            <p:spPr>
              <a:xfrm>
                <a:off x="532787" y="253576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7" name="Group 139">
              <a:extLst>
                <a:ext uri="{FF2B5EF4-FFF2-40B4-BE49-F238E27FC236}">
                  <a16:creationId xmlns:a16="http://schemas.microsoft.com/office/drawing/2014/main" id="{49AF2405-E43A-4D9B-8278-0560C8812D2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0849" y="2133068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63" name="Cube 62">
                <a:extLst>
                  <a:ext uri="{FF2B5EF4-FFF2-40B4-BE49-F238E27FC236}">
                    <a16:creationId xmlns:a16="http://schemas.microsoft.com/office/drawing/2014/main" id="{1A0FDB82-FB99-44B0-8695-00961E29DF35}"/>
                  </a:ext>
                </a:extLst>
              </p:cNvPr>
              <p:cNvSpPr/>
              <p:nvPr/>
            </p:nvSpPr>
            <p:spPr>
              <a:xfrm>
                <a:off x="533822" y="39319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4" name="Cube 63">
                <a:extLst>
                  <a:ext uri="{FF2B5EF4-FFF2-40B4-BE49-F238E27FC236}">
                    <a16:creationId xmlns:a16="http://schemas.microsoft.com/office/drawing/2014/main" id="{84618E0B-6334-4255-9A56-2D18EFCD402E}"/>
                  </a:ext>
                </a:extLst>
              </p:cNvPr>
              <p:cNvSpPr/>
              <p:nvPr/>
            </p:nvSpPr>
            <p:spPr>
              <a:xfrm>
                <a:off x="533822" y="37772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5" name="Cube 64">
                <a:extLst>
                  <a:ext uri="{FF2B5EF4-FFF2-40B4-BE49-F238E27FC236}">
                    <a16:creationId xmlns:a16="http://schemas.microsoft.com/office/drawing/2014/main" id="{DD76A097-7062-47C3-99D7-811331A35A2E}"/>
                  </a:ext>
                </a:extLst>
              </p:cNvPr>
              <p:cNvSpPr/>
              <p:nvPr/>
            </p:nvSpPr>
            <p:spPr>
              <a:xfrm>
                <a:off x="533822" y="3620870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6" name="Cube 65">
                <a:extLst>
                  <a:ext uri="{FF2B5EF4-FFF2-40B4-BE49-F238E27FC236}">
                    <a16:creationId xmlns:a16="http://schemas.microsoft.com/office/drawing/2014/main" id="{A4BDAC0D-7EFE-4ABC-B361-7287FB1A5037}"/>
                  </a:ext>
                </a:extLst>
              </p:cNvPr>
              <p:cNvSpPr/>
              <p:nvPr/>
            </p:nvSpPr>
            <p:spPr>
              <a:xfrm>
                <a:off x="533822" y="346615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7" name="Cube 66">
                <a:extLst>
                  <a:ext uri="{FF2B5EF4-FFF2-40B4-BE49-F238E27FC236}">
                    <a16:creationId xmlns:a16="http://schemas.microsoft.com/office/drawing/2014/main" id="{76DF1EFB-5F87-44E0-9EE6-B0F764F69809}"/>
                  </a:ext>
                </a:extLst>
              </p:cNvPr>
              <p:cNvSpPr/>
              <p:nvPr/>
            </p:nvSpPr>
            <p:spPr>
              <a:xfrm>
                <a:off x="533822" y="331144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8" name="Cube 67">
                <a:extLst>
                  <a:ext uri="{FF2B5EF4-FFF2-40B4-BE49-F238E27FC236}">
                    <a16:creationId xmlns:a16="http://schemas.microsoft.com/office/drawing/2014/main" id="{F68CB127-85C6-4559-A235-28448CBF740A}"/>
                  </a:ext>
                </a:extLst>
              </p:cNvPr>
              <p:cNvSpPr/>
              <p:nvPr/>
            </p:nvSpPr>
            <p:spPr>
              <a:xfrm>
                <a:off x="533822" y="3156734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9" name="Cube 68">
                <a:extLst>
                  <a:ext uri="{FF2B5EF4-FFF2-40B4-BE49-F238E27FC236}">
                    <a16:creationId xmlns:a16="http://schemas.microsoft.com/office/drawing/2014/main" id="{9A63BAAC-0284-455A-934F-3D391FB6464D}"/>
                  </a:ext>
                </a:extLst>
              </p:cNvPr>
              <p:cNvSpPr/>
              <p:nvPr/>
            </p:nvSpPr>
            <p:spPr>
              <a:xfrm>
                <a:off x="533822" y="3002022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0" name="Cube 69">
                <a:extLst>
                  <a:ext uri="{FF2B5EF4-FFF2-40B4-BE49-F238E27FC236}">
                    <a16:creationId xmlns:a16="http://schemas.microsoft.com/office/drawing/2014/main" id="{75D37FB3-EC24-48F4-A98C-2BEC96468C66}"/>
                  </a:ext>
                </a:extLst>
              </p:cNvPr>
              <p:cNvSpPr/>
              <p:nvPr/>
            </p:nvSpPr>
            <p:spPr>
              <a:xfrm>
                <a:off x="533822" y="2845665"/>
                <a:ext cx="200742" cy="202442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1" name="Cube 70">
                <a:extLst>
                  <a:ext uri="{FF2B5EF4-FFF2-40B4-BE49-F238E27FC236}">
                    <a16:creationId xmlns:a16="http://schemas.microsoft.com/office/drawing/2014/main" id="{B2D58CCD-876B-4A63-BD1F-12D590DFA088}"/>
                  </a:ext>
                </a:extLst>
              </p:cNvPr>
              <p:cNvSpPr/>
              <p:nvPr/>
            </p:nvSpPr>
            <p:spPr>
              <a:xfrm>
                <a:off x="533822" y="2690953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2" name="Cube 71">
                <a:extLst>
                  <a:ext uri="{FF2B5EF4-FFF2-40B4-BE49-F238E27FC236}">
                    <a16:creationId xmlns:a16="http://schemas.microsoft.com/office/drawing/2014/main" id="{88347C56-00D3-4DBB-94EA-A4F14BB11D2D}"/>
                  </a:ext>
                </a:extLst>
              </p:cNvPr>
              <p:cNvSpPr/>
              <p:nvPr/>
            </p:nvSpPr>
            <p:spPr>
              <a:xfrm>
                <a:off x="533822" y="2536241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8" name="Group 150">
              <a:extLst>
                <a:ext uri="{FF2B5EF4-FFF2-40B4-BE49-F238E27FC236}">
                  <a16:creationId xmlns:a16="http://schemas.microsoft.com/office/drawing/2014/main" id="{DB1792C4-4AEC-43D4-BC5F-E113E9B80F4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31271" y="2133544"/>
              <a:ext cx="200742" cy="1596495"/>
              <a:chOff x="533736" y="2536241"/>
              <a:chExt cx="200742" cy="1596495"/>
            </a:xfrm>
            <a:grpFill/>
          </p:grpSpPr>
          <p:sp>
            <p:nvSpPr>
              <p:cNvPr id="53" name="Cube 52">
                <a:extLst>
                  <a:ext uri="{FF2B5EF4-FFF2-40B4-BE49-F238E27FC236}">
                    <a16:creationId xmlns:a16="http://schemas.microsoft.com/office/drawing/2014/main" id="{0E921FDA-8ACE-420B-B68C-E8B453487508}"/>
                  </a:ext>
                </a:extLst>
              </p:cNvPr>
              <p:cNvSpPr/>
              <p:nvPr/>
            </p:nvSpPr>
            <p:spPr>
              <a:xfrm>
                <a:off x="533736" y="39319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" name="Cube 53">
                <a:extLst>
                  <a:ext uri="{FF2B5EF4-FFF2-40B4-BE49-F238E27FC236}">
                    <a16:creationId xmlns:a16="http://schemas.microsoft.com/office/drawing/2014/main" id="{7F3E9CAE-0CBE-474B-A920-F88F07640804}"/>
                  </a:ext>
                </a:extLst>
              </p:cNvPr>
              <p:cNvSpPr/>
              <p:nvPr/>
            </p:nvSpPr>
            <p:spPr>
              <a:xfrm>
                <a:off x="533736" y="37772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5" name="Cube 54">
                <a:extLst>
                  <a:ext uri="{FF2B5EF4-FFF2-40B4-BE49-F238E27FC236}">
                    <a16:creationId xmlns:a16="http://schemas.microsoft.com/office/drawing/2014/main" id="{83782DF7-C70F-45F4-A127-E212EFCAD4E4}"/>
                  </a:ext>
                </a:extLst>
              </p:cNvPr>
              <p:cNvSpPr/>
              <p:nvPr/>
            </p:nvSpPr>
            <p:spPr>
              <a:xfrm>
                <a:off x="533736" y="3620870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6" name="Cube 55">
                <a:extLst>
                  <a:ext uri="{FF2B5EF4-FFF2-40B4-BE49-F238E27FC236}">
                    <a16:creationId xmlns:a16="http://schemas.microsoft.com/office/drawing/2014/main" id="{36E06B3F-4A5B-4CDE-9EB7-1E3A8E596E9E}"/>
                  </a:ext>
                </a:extLst>
              </p:cNvPr>
              <p:cNvSpPr/>
              <p:nvPr/>
            </p:nvSpPr>
            <p:spPr>
              <a:xfrm>
                <a:off x="533737" y="3466158"/>
                <a:ext cx="200741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7" name="Cube 56">
                <a:extLst>
                  <a:ext uri="{FF2B5EF4-FFF2-40B4-BE49-F238E27FC236}">
                    <a16:creationId xmlns:a16="http://schemas.microsoft.com/office/drawing/2014/main" id="{74A7A2A8-A2AF-4B5A-A852-9DC96DC72045}"/>
                  </a:ext>
                </a:extLst>
              </p:cNvPr>
              <p:cNvSpPr/>
              <p:nvPr/>
            </p:nvSpPr>
            <p:spPr>
              <a:xfrm>
                <a:off x="533736" y="331144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" name="Cube 57">
                <a:extLst>
                  <a:ext uri="{FF2B5EF4-FFF2-40B4-BE49-F238E27FC236}">
                    <a16:creationId xmlns:a16="http://schemas.microsoft.com/office/drawing/2014/main" id="{6DACD466-A991-4331-B589-49B66DE4A75C}"/>
                  </a:ext>
                </a:extLst>
              </p:cNvPr>
              <p:cNvSpPr/>
              <p:nvPr/>
            </p:nvSpPr>
            <p:spPr>
              <a:xfrm>
                <a:off x="533736" y="3156734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" name="Cube 58">
                <a:extLst>
                  <a:ext uri="{FF2B5EF4-FFF2-40B4-BE49-F238E27FC236}">
                    <a16:creationId xmlns:a16="http://schemas.microsoft.com/office/drawing/2014/main" id="{FEEBF955-53F2-460B-A409-5D5F50D2B810}"/>
                  </a:ext>
                </a:extLst>
              </p:cNvPr>
              <p:cNvSpPr/>
              <p:nvPr/>
            </p:nvSpPr>
            <p:spPr>
              <a:xfrm>
                <a:off x="533736" y="3002022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" name="Cube 59">
                <a:extLst>
                  <a:ext uri="{FF2B5EF4-FFF2-40B4-BE49-F238E27FC236}">
                    <a16:creationId xmlns:a16="http://schemas.microsoft.com/office/drawing/2014/main" id="{AA0F337C-DBC4-42C4-817B-C9FF3625DCE9}"/>
                  </a:ext>
                </a:extLst>
              </p:cNvPr>
              <p:cNvSpPr/>
              <p:nvPr/>
            </p:nvSpPr>
            <p:spPr>
              <a:xfrm>
                <a:off x="533736" y="2845665"/>
                <a:ext cx="200742" cy="202442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1" name="Cube 60">
                <a:extLst>
                  <a:ext uri="{FF2B5EF4-FFF2-40B4-BE49-F238E27FC236}">
                    <a16:creationId xmlns:a16="http://schemas.microsoft.com/office/drawing/2014/main" id="{BD5BF31D-8CE8-4060-9F60-BD1A95A3343A}"/>
                  </a:ext>
                </a:extLst>
              </p:cNvPr>
              <p:cNvSpPr/>
              <p:nvPr/>
            </p:nvSpPr>
            <p:spPr>
              <a:xfrm>
                <a:off x="533736" y="2690953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2" name="Cube 61">
                <a:extLst>
                  <a:ext uri="{FF2B5EF4-FFF2-40B4-BE49-F238E27FC236}">
                    <a16:creationId xmlns:a16="http://schemas.microsoft.com/office/drawing/2014/main" id="{D95A319D-AB25-4148-AF03-E68CA4B40C8E}"/>
                  </a:ext>
                </a:extLst>
              </p:cNvPr>
              <p:cNvSpPr/>
              <p:nvPr/>
            </p:nvSpPr>
            <p:spPr>
              <a:xfrm>
                <a:off x="533736" y="2536241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9" name="Group 161">
              <a:extLst>
                <a:ext uri="{FF2B5EF4-FFF2-40B4-BE49-F238E27FC236}">
                  <a16:creationId xmlns:a16="http://schemas.microsoft.com/office/drawing/2014/main" id="{236AA30A-5B4E-4AD3-A28F-35769AAF919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81004" y="2133544"/>
              <a:ext cx="200742" cy="1592149"/>
              <a:chOff x="533649" y="2535179"/>
              <a:chExt cx="200742" cy="1592149"/>
            </a:xfrm>
            <a:grpFill/>
          </p:grpSpPr>
          <p:sp>
            <p:nvSpPr>
              <p:cNvPr id="43" name="Cube 42">
                <a:extLst>
                  <a:ext uri="{FF2B5EF4-FFF2-40B4-BE49-F238E27FC236}">
                    <a16:creationId xmlns:a16="http://schemas.microsoft.com/office/drawing/2014/main" id="{13329D0B-CAC4-459B-BAF7-FBF9924369FF}"/>
                  </a:ext>
                </a:extLst>
              </p:cNvPr>
              <p:cNvSpPr/>
              <p:nvPr/>
            </p:nvSpPr>
            <p:spPr>
              <a:xfrm>
                <a:off x="533649" y="3926532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4" name="Cube 43">
                <a:extLst>
                  <a:ext uri="{FF2B5EF4-FFF2-40B4-BE49-F238E27FC236}">
                    <a16:creationId xmlns:a16="http://schemas.microsoft.com/office/drawing/2014/main" id="{B96D832E-1B58-4AEF-9B06-8CCE684C2999}"/>
                  </a:ext>
                </a:extLst>
              </p:cNvPr>
              <p:cNvSpPr/>
              <p:nvPr/>
            </p:nvSpPr>
            <p:spPr>
              <a:xfrm>
                <a:off x="533649" y="3776166"/>
                <a:ext cx="200742" cy="202442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5" name="Cube 44">
                <a:extLst>
                  <a:ext uri="{FF2B5EF4-FFF2-40B4-BE49-F238E27FC236}">
                    <a16:creationId xmlns:a16="http://schemas.microsoft.com/office/drawing/2014/main" id="{F2E141F0-AEA7-4A64-959B-547E10174144}"/>
                  </a:ext>
                </a:extLst>
              </p:cNvPr>
              <p:cNvSpPr/>
              <p:nvPr/>
            </p:nvSpPr>
            <p:spPr>
              <a:xfrm>
                <a:off x="533649" y="3621454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6" name="Cube 45">
                <a:extLst>
                  <a:ext uri="{FF2B5EF4-FFF2-40B4-BE49-F238E27FC236}">
                    <a16:creationId xmlns:a16="http://schemas.microsoft.com/office/drawing/2014/main" id="{44F2893D-C035-4E3F-B32C-EE6DFCF14001}"/>
                  </a:ext>
                </a:extLst>
              </p:cNvPr>
              <p:cNvSpPr/>
              <p:nvPr/>
            </p:nvSpPr>
            <p:spPr>
              <a:xfrm>
                <a:off x="533649" y="3466743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7" name="Cube 46">
                <a:extLst>
                  <a:ext uri="{FF2B5EF4-FFF2-40B4-BE49-F238E27FC236}">
                    <a16:creationId xmlns:a16="http://schemas.microsoft.com/office/drawing/2014/main" id="{C4C228AA-B4A8-4748-9BB5-E07BF867099F}"/>
                  </a:ext>
                </a:extLst>
              </p:cNvPr>
              <p:cNvSpPr/>
              <p:nvPr/>
            </p:nvSpPr>
            <p:spPr>
              <a:xfrm>
                <a:off x="533649" y="3312031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8" name="Cube 47">
                <a:extLst>
                  <a:ext uri="{FF2B5EF4-FFF2-40B4-BE49-F238E27FC236}">
                    <a16:creationId xmlns:a16="http://schemas.microsoft.com/office/drawing/2014/main" id="{4F3C3358-4583-40EA-B8D4-71D05F77766D}"/>
                  </a:ext>
                </a:extLst>
              </p:cNvPr>
              <p:cNvSpPr/>
              <p:nvPr/>
            </p:nvSpPr>
            <p:spPr>
              <a:xfrm>
                <a:off x="533649" y="3155672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9" name="Cube 48">
                <a:extLst>
                  <a:ext uri="{FF2B5EF4-FFF2-40B4-BE49-F238E27FC236}">
                    <a16:creationId xmlns:a16="http://schemas.microsoft.com/office/drawing/2014/main" id="{ADF24716-5713-4E5A-96FE-BE9186492105}"/>
                  </a:ext>
                </a:extLst>
              </p:cNvPr>
              <p:cNvSpPr/>
              <p:nvPr/>
            </p:nvSpPr>
            <p:spPr>
              <a:xfrm>
                <a:off x="533649" y="300096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0" name="Cube 49">
                <a:extLst>
                  <a:ext uri="{FF2B5EF4-FFF2-40B4-BE49-F238E27FC236}">
                    <a16:creationId xmlns:a16="http://schemas.microsoft.com/office/drawing/2014/main" id="{C69A0229-0FEA-47D8-9ED7-FB1468FE550A}"/>
                  </a:ext>
                </a:extLst>
              </p:cNvPr>
              <p:cNvSpPr/>
              <p:nvPr/>
            </p:nvSpPr>
            <p:spPr>
              <a:xfrm>
                <a:off x="533649" y="284624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1" name="Cube 50">
                <a:extLst>
                  <a:ext uri="{FF2B5EF4-FFF2-40B4-BE49-F238E27FC236}">
                    <a16:creationId xmlns:a16="http://schemas.microsoft.com/office/drawing/2014/main" id="{A668F0C2-C130-4161-B890-B7CF5BCBE6C2}"/>
                  </a:ext>
                </a:extLst>
              </p:cNvPr>
              <p:cNvSpPr/>
              <p:nvPr/>
            </p:nvSpPr>
            <p:spPr>
              <a:xfrm>
                <a:off x="533649" y="2689891"/>
                <a:ext cx="200742" cy="202442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2" name="Cube 51">
                <a:extLst>
                  <a:ext uri="{FF2B5EF4-FFF2-40B4-BE49-F238E27FC236}">
                    <a16:creationId xmlns:a16="http://schemas.microsoft.com/office/drawing/2014/main" id="{64673F7B-06F4-41FA-8829-DCA408250669}"/>
                  </a:ext>
                </a:extLst>
              </p:cNvPr>
              <p:cNvSpPr/>
              <p:nvPr/>
            </p:nvSpPr>
            <p:spPr>
              <a:xfrm>
                <a:off x="533649" y="2535179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20" name="Group 172">
              <a:extLst>
                <a:ext uri="{FF2B5EF4-FFF2-40B4-BE49-F238E27FC236}">
                  <a16:creationId xmlns:a16="http://schemas.microsoft.com/office/drawing/2014/main" id="{3CFFC818-2C22-4DEE-BB65-9FD89779F9D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30309" y="2133068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33" name="Cube 32">
                <a:extLst>
                  <a:ext uri="{FF2B5EF4-FFF2-40B4-BE49-F238E27FC236}">
                    <a16:creationId xmlns:a16="http://schemas.microsoft.com/office/drawing/2014/main" id="{615CEC95-334A-42C5-A1B2-6B3A600A1D44}"/>
                  </a:ext>
                </a:extLst>
              </p:cNvPr>
              <p:cNvSpPr/>
              <p:nvPr/>
            </p:nvSpPr>
            <p:spPr>
              <a:xfrm>
                <a:off x="533563" y="39319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4" name="Cube 33">
                <a:extLst>
                  <a:ext uri="{FF2B5EF4-FFF2-40B4-BE49-F238E27FC236}">
                    <a16:creationId xmlns:a16="http://schemas.microsoft.com/office/drawing/2014/main" id="{57801236-59EF-4593-8A9F-D7CD69181B59}"/>
                  </a:ext>
                </a:extLst>
              </p:cNvPr>
              <p:cNvSpPr/>
              <p:nvPr/>
            </p:nvSpPr>
            <p:spPr>
              <a:xfrm>
                <a:off x="533563" y="37772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5" name="Cube 34">
                <a:extLst>
                  <a:ext uri="{FF2B5EF4-FFF2-40B4-BE49-F238E27FC236}">
                    <a16:creationId xmlns:a16="http://schemas.microsoft.com/office/drawing/2014/main" id="{922319C7-4A7F-428F-8B4E-AE776E417FA9}"/>
                  </a:ext>
                </a:extLst>
              </p:cNvPr>
              <p:cNvSpPr/>
              <p:nvPr/>
            </p:nvSpPr>
            <p:spPr>
              <a:xfrm>
                <a:off x="533563" y="3620870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6" name="Cube 35">
                <a:extLst>
                  <a:ext uri="{FF2B5EF4-FFF2-40B4-BE49-F238E27FC236}">
                    <a16:creationId xmlns:a16="http://schemas.microsoft.com/office/drawing/2014/main" id="{1A943B9A-4A1A-4F4F-8604-D2224B806734}"/>
                  </a:ext>
                </a:extLst>
              </p:cNvPr>
              <p:cNvSpPr/>
              <p:nvPr/>
            </p:nvSpPr>
            <p:spPr>
              <a:xfrm>
                <a:off x="533563" y="346615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7" name="Cube 36">
                <a:extLst>
                  <a:ext uri="{FF2B5EF4-FFF2-40B4-BE49-F238E27FC236}">
                    <a16:creationId xmlns:a16="http://schemas.microsoft.com/office/drawing/2014/main" id="{7BF7D8D9-0DF8-450F-9394-3077DA7FCABB}"/>
                  </a:ext>
                </a:extLst>
              </p:cNvPr>
              <p:cNvSpPr/>
              <p:nvPr/>
            </p:nvSpPr>
            <p:spPr>
              <a:xfrm>
                <a:off x="533563" y="331144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8" name="Cube 37">
                <a:extLst>
                  <a:ext uri="{FF2B5EF4-FFF2-40B4-BE49-F238E27FC236}">
                    <a16:creationId xmlns:a16="http://schemas.microsoft.com/office/drawing/2014/main" id="{6376C36B-73A3-4AA4-9DBB-AF5F22D9855D}"/>
                  </a:ext>
                </a:extLst>
              </p:cNvPr>
              <p:cNvSpPr/>
              <p:nvPr/>
            </p:nvSpPr>
            <p:spPr>
              <a:xfrm>
                <a:off x="533563" y="3156734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9" name="Cube 38">
                <a:extLst>
                  <a:ext uri="{FF2B5EF4-FFF2-40B4-BE49-F238E27FC236}">
                    <a16:creationId xmlns:a16="http://schemas.microsoft.com/office/drawing/2014/main" id="{FF7E13E6-FFA6-4650-9D8E-80D9DB5A597C}"/>
                  </a:ext>
                </a:extLst>
              </p:cNvPr>
              <p:cNvSpPr/>
              <p:nvPr/>
            </p:nvSpPr>
            <p:spPr>
              <a:xfrm>
                <a:off x="533563" y="3002022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0" name="Cube 39">
                <a:extLst>
                  <a:ext uri="{FF2B5EF4-FFF2-40B4-BE49-F238E27FC236}">
                    <a16:creationId xmlns:a16="http://schemas.microsoft.com/office/drawing/2014/main" id="{F4588662-B518-4E04-B7A1-E936CA0A833E}"/>
                  </a:ext>
                </a:extLst>
              </p:cNvPr>
              <p:cNvSpPr/>
              <p:nvPr/>
            </p:nvSpPr>
            <p:spPr>
              <a:xfrm>
                <a:off x="533563" y="2845665"/>
                <a:ext cx="200742" cy="202442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1" name="Cube 40">
                <a:extLst>
                  <a:ext uri="{FF2B5EF4-FFF2-40B4-BE49-F238E27FC236}">
                    <a16:creationId xmlns:a16="http://schemas.microsoft.com/office/drawing/2014/main" id="{6DCB399F-0DF9-4ADF-ACA4-D3B8F2DE3D17}"/>
                  </a:ext>
                </a:extLst>
              </p:cNvPr>
              <p:cNvSpPr/>
              <p:nvPr/>
            </p:nvSpPr>
            <p:spPr>
              <a:xfrm>
                <a:off x="533563" y="2690953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2" name="Cube 41">
                <a:extLst>
                  <a:ext uri="{FF2B5EF4-FFF2-40B4-BE49-F238E27FC236}">
                    <a16:creationId xmlns:a16="http://schemas.microsoft.com/office/drawing/2014/main" id="{8F1BADA7-18CE-4C21-9A96-D1BB75168708}"/>
                  </a:ext>
                </a:extLst>
              </p:cNvPr>
              <p:cNvSpPr/>
              <p:nvPr/>
            </p:nvSpPr>
            <p:spPr>
              <a:xfrm>
                <a:off x="533563" y="2536241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22" name="Group 183">
              <a:extLst>
                <a:ext uri="{FF2B5EF4-FFF2-40B4-BE49-F238E27FC236}">
                  <a16:creationId xmlns:a16="http://schemas.microsoft.com/office/drawing/2014/main" id="{9B7318B9-233E-41B3-801C-04A0839F85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80130" y="2133068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23" name="Cube 22">
                <a:extLst>
                  <a:ext uri="{FF2B5EF4-FFF2-40B4-BE49-F238E27FC236}">
                    <a16:creationId xmlns:a16="http://schemas.microsoft.com/office/drawing/2014/main" id="{3CA5C9E0-A9F6-40CB-832C-74E2FCEF2FF6}"/>
                  </a:ext>
                </a:extLst>
              </p:cNvPr>
              <p:cNvSpPr/>
              <p:nvPr/>
            </p:nvSpPr>
            <p:spPr>
              <a:xfrm>
                <a:off x="533475" y="39319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4" name="Cube 23">
                <a:extLst>
                  <a:ext uri="{FF2B5EF4-FFF2-40B4-BE49-F238E27FC236}">
                    <a16:creationId xmlns:a16="http://schemas.microsoft.com/office/drawing/2014/main" id="{4519184D-7ADE-4371-94A8-95050A6E6F9E}"/>
                  </a:ext>
                </a:extLst>
              </p:cNvPr>
              <p:cNvSpPr/>
              <p:nvPr/>
            </p:nvSpPr>
            <p:spPr>
              <a:xfrm>
                <a:off x="533475" y="37772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5" name="Cube 24">
                <a:extLst>
                  <a:ext uri="{FF2B5EF4-FFF2-40B4-BE49-F238E27FC236}">
                    <a16:creationId xmlns:a16="http://schemas.microsoft.com/office/drawing/2014/main" id="{E8078DD6-7274-4830-9E98-EF6F67D3A2F3}"/>
                  </a:ext>
                </a:extLst>
              </p:cNvPr>
              <p:cNvSpPr/>
              <p:nvPr/>
            </p:nvSpPr>
            <p:spPr>
              <a:xfrm>
                <a:off x="533475" y="3620870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6" name="Cube 25">
                <a:extLst>
                  <a:ext uri="{FF2B5EF4-FFF2-40B4-BE49-F238E27FC236}">
                    <a16:creationId xmlns:a16="http://schemas.microsoft.com/office/drawing/2014/main" id="{DFBD9C2C-7903-42CF-ADD8-7CBEE375F7B5}"/>
                  </a:ext>
                </a:extLst>
              </p:cNvPr>
              <p:cNvSpPr/>
              <p:nvPr/>
            </p:nvSpPr>
            <p:spPr>
              <a:xfrm>
                <a:off x="533475" y="346615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7" name="Cube 26">
                <a:extLst>
                  <a:ext uri="{FF2B5EF4-FFF2-40B4-BE49-F238E27FC236}">
                    <a16:creationId xmlns:a16="http://schemas.microsoft.com/office/drawing/2014/main" id="{24390CD7-2E63-4C2C-8D21-721729A266EA}"/>
                  </a:ext>
                </a:extLst>
              </p:cNvPr>
              <p:cNvSpPr/>
              <p:nvPr/>
            </p:nvSpPr>
            <p:spPr>
              <a:xfrm>
                <a:off x="533475" y="331144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8" name="Cube 27">
                <a:extLst>
                  <a:ext uri="{FF2B5EF4-FFF2-40B4-BE49-F238E27FC236}">
                    <a16:creationId xmlns:a16="http://schemas.microsoft.com/office/drawing/2014/main" id="{4FEC02D0-94B5-4BA2-BD6F-40AE66D86E2A}"/>
                  </a:ext>
                </a:extLst>
              </p:cNvPr>
              <p:cNvSpPr/>
              <p:nvPr/>
            </p:nvSpPr>
            <p:spPr>
              <a:xfrm>
                <a:off x="533475" y="3156734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9" name="Cube 28">
                <a:extLst>
                  <a:ext uri="{FF2B5EF4-FFF2-40B4-BE49-F238E27FC236}">
                    <a16:creationId xmlns:a16="http://schemas.microsoft.com/office/drawing/2014/main" id="{A68E8A0C-B829-426B-A29E-A3ED84046568}"/>
                  </a:ext>
                </a:extLst>
              </p:cNvPr>
              <p:cNvSpPr/>
              <p:nvPr/>
            </p:nvSpPr>
            <p:spPr>
              <a:xfrm>
                <a:off x="533475" y="3002022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0" name="Cube 29">
                <a:extLst>
                  <a:ext uri="{FF2B5EF4-FFF2-40B4-BE49-F238E27FC236}">
                    <a16:creationId xmlns:a16="http://schemas.microsoft.com/office/drawing/2014/main" id="{78CC22C5-62BA-4C77-88C5-CEF1A8DDEEF5}"/>
                  </a:ext>
                </a:extLst>
              </p:cNvPr>
              <p:cNvSpPr/>
              <p:nvPr/>
            </p:nvSpPr>
            <p:spPr>
              <a:xfrm>
                <a:off x="533475" y="2845665"/>
                <a:ext cx="200742" cy="202442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1" name="Cube 30">
                <a:extLst>
                  <a:ext uri="{FF2B5EF4-FFF2-40B4-BE49-F238E27FC236}">
                    <a16:creationId xmlns:a16="http://schemas.microsoft.com/office/drawing/2014/main" id="{4FF70B09-0643-434C-9E90-E83794999CEA}"/>
                  </a:ext>
                </a:extLst>
              </p:cNvPr>
              <p:cNvSpPr/>
              <p:nvPr/>
            </p:nvSpPr>
            <p:spPr>
              <a:xfrm>
                <a:off x="533475" y="2690953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2" name="Cube 31">
                <a:extLst>
                  <a:ext uri="{FF2B5EF4-FFF2-40B4-BE49-F238E27FC236}">
                    <a16:creationId xmlns:a16="http://schemas.microsoft.com/office/drawing/2014/main" id="{36E39FA7-C68F-4571-94C5-EDEFDB4D52FF}"/>
                  </a:ext>
                </a:extLst>
              </p:cNvPr>
              <p:cNvSpPr/>
              <p:nvPr/>
            </p:nvSpPr>
            <p:spPr>
              <a:xfrm>
                <a:off x="533475" y="2536241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  <p:sp>
        <p:nvSpPr>
          <p:cNvPr id="123" name="Rectangle 122">
            <a:extLst>
              <a:ext uri="{FF2B5EF4-FFF2-40B4-BE49-F238E27FC236}">
                <a16:creationId xmlns:a16="http://schemas.microsoft.com/office/drawing/2014/main" id="{B43A4F3A-9745-4EF4-94D4-14C4FC515B86}"/>
              </a:ext>
            </a:extLst>
          </p:cNvPr>
          <p:cNvSpPr/>
          <p:nvPr/>
        </p:nvSpPr>
        <p:spPr>
          <a:xfrm>
            <a:off x="3384550" y="1465263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4"/>
                </a:solidFill>
              </a:rPr>
              <a:t>tens</a:t>
            </a:r>
            <a:endParaRPr lang="en-GB" b="1" dirty="0">
              <a:solidFill>
                <a:schemeClr val="accent4"/>
              </a:solidFill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932BA9AB-7AC2-4D6F-9238-2AE011E72991}"/>
              </a:ext>
            </a:extLst>
          </p:cNvPr>
          <p:cNvSpPr/>
          <p:nvPr/>
        </p:nvSpPr>
        <p:spPr>
          <a:xfrm>
            <a:off x="6030913" y="1473200"/>
            <a:ext cx="2347912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</a:rPr>
              <a:t>ones</a:t>
            </a:r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grpSp>
        <p:nvGrpSpPr>
          <p:cNvPr id="136" name="Group 135">
            <a:extLst>
              <a:ext uri="{FF2B5EF4-FFF2-40B4-BE49-F238E27FC236}">
                <a16:creationId xmlns:a16="http://schemas.microsoft.com/office/drawing/2014/main" id="{70C82DDA-30AB-42F1-8D16-FFFFA15084C1}"/>
              </a:ext>
            </a:extLst>
          </p:cNvPr>
          <p:cNvGrpSpPr>
            <a:grpSpLocks/>
          </p:cNvGrpSpPr>
          <p:nvPr/>
        </p:nvGrpSpPr>
        <p:grpSpPr bwMode="auto">
          <a:xfrm>
            <a:off x="4455331" y="2760134"/>
            <a:ext cx="230479" cy="1825676"/>
            <a:chOff x="533134" y="2535765"/>
            <a:chExt cx="201083" cy="1597555"/>
          </a:xfrm>
          <a:solidFill>
            <a:srgbClr val="F0C756"/>
          </a:solidFill>
        </p:grpSpPr>
        <p:sp>
          <p:nvSpPr>
            <p:cNvPr id="137" name="Cube 136">
              <a:extLst>
                <a:ext uri="{FF2B5EF4-FFF2-40B4-BE49-F238E27FC236}">
                  <a16:creationId xmlns:a16="http://schemas.microsoft.com/office/drawing/2014/main" id="{9F778FAA-7257-42F9-B3EC-CCD8DF2F586B}"/>
                </a:ext>
              </a:extLst>
            </p:cNvPr>
            <p:cNvSpPr/>
            <p:nvPr/>
          </p:nvSpPr>
          <p:spPr>
            <a:xfrm>
              <a:off x="533134" y="3931640"/>
              <a:ext cx="201083" cy="201680"/>
            </a:xfrm>
            <a:prstGeom prst="cub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8" name="Cube 137">
              <a:extLst>
                <a:ext uri="{FF2B5EF4-FFF2-40B4-BE49-F238E27FC236}">
                  <a16:creationId xmlns:a16="http://schemas.microsoft.com/office/drawing/2014/main" id="{AC5CAF32-8C3E-4AD7-AC32-2D66EE43D177}"/>
                </a:ext>
              </a:extLst>
            </p:cNvPr>
            <p:cNvSpPr/>
            <p:nvPr/>
          </p:nvSpPr>
          <p:spPr>
            <a:xfrm>
              <a:off x="533134" y="3777602"/>
              <a:ext cx="201083" cy="200091"/>
            </a:xfrm>
            <a:prstGeom prst="cub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9" name="Cube 138">
              <a:extLst>
                <a:ext uri="{FF2B5EF4-FFF2-40B4-BE49-F238E27FC236}">
                  <a16:creationId xmlns:a16="http://schemas.microsoft.com/office/drawing/2014/main" id="{F198415C-393F-4B15-BBF5-AE5B8C87A6A6}"/>
                </a:ext>
              </a:extLst>
            </p:cNvPr>
            <p:cNvSpPr/>
            <p:nvPr/>
          </p:nvSpPr>
          <p:spPr>
            <a:xfrm>
              <a:off x="533134" y="3621975"/>
              <a:ext cx="201083" cy="201679"/>
            </a:xfrm>
            <a:prstGeom prst="cub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0" name="Cube 139">
              <a:extLst>
                <a:ext uri="{FF2B5EF4-FFF2-40B4-BE49-F238E27FC236}">
                  <a16:creationId xmlns:a16="http://schemas.microsoft.com/office/drawing/2014/main" id="{3F8A6C61-9BFA-43F8-89A7-8E9A1D0E5385}"/>
                </a:ext>
              </a:extLst>
            </p:cNvPr>
            <p:cNvSpPr/>
            <p:nvPr/>
          </p:nvSpPr>
          <p:spPr>
            <a:xfrm>
              <a:off x="533134" y="3466349"/>
              <a:ext cx="201083" cy="201679"/>
            </a:xfrm>
            <a:prstGeom prst="cub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1" name="Cube 140">
              <a:extLst>
                <a:ext uri="{FF2B5EF4-FFF2-40B4-BE49-F238E27FC236}">
                  <a16:creationId xmlns:a16="http://schemas.microsoft.com/office/drawing/2014/main" id="{4BFBB0DF-E1D3-40B9-817E-6BFA7E04CF19}"/>
                </a:ext>
              </a:extLst>
            </p:cNvPr>
            <p:cNvSpPr/>
            <p:nvPr/>
          </p:nvSpPr>
          <p:spPr>
            <a:xfrm>
              <a:off x="533134" y="3312310"/>
              <a:ext cx="201083" cy="200091"/>
            </a:xfrm>
            <a:prstGeom prst="cub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2" name="Cube 141">
              <a:extLst>
                <a:ext uri="{FF2B5EF4-FFF2-40B4-BE49-F238E27FC236}">
                  <a16:creationId xmlns:a16="http://schemas.microsoft.com/office/drawing/2014/main" id="{BE4C0747-52FD-4841-96FC-2C62F5F67344}"/>
                </a:ext>
              </a:extLst>
            </p:cNvPr>
            <p:cNvSpPr/>
            <p:nvPr/>
          </p:nvSpPr>
          <p:spPr>
            <a:xfrm>
              <a:off x="533134" y="3156683"/>
              <a:ext cx="201083" cy="200091"/>
            </a:xfrm>
            <a:prstGeom prst="cub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3" name="Cube 142">
              <a:extLst>
                <a:ext uri="{FF2B5EF4-FFF2-40B4-BE49-F238E27FC236}">
                  <a16:creationId xmlns:a16="http://schemas.microsoft.com/office/drawing/2014/main" id="{8CA7348A-76EB-4106-8687-318B1C5DA2CB}"/>
                </a:ext>
              </a:extLst>
            </p:cNvPr>
            <p:cNvSpPr/>
            <p:nvPr/>
          </p:nvSpPr>
          <p:spPr>
            <a:xfrm>
              <a:off x="533134" y="3001056"/>
              <a:ext cx="201083" cy="201680"/>
            </a:xfrm>
            <a:prstGeom prst="cub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4" name="Cube 143">
              <a:extLst>
                <a:ext uri="{FF2B5EF4-FFF2-40B4-BE49-F238E27FC236}">
                  <a16:creationId xmlns:a16="http://schemas.microsoft.com/office/drawing/2014/main" id="{D14A4951-9FFC-4C0A-8AB9-68654501D31E}"/>
                </a:ext>
              </a:extLst>
            </p:cNvPr>
            <p:cNvSpPr/>
            <p:nvPr/>
          </p:nvSpPr>
          <p:spPr>
            <a:xfrm>
              <a:off x="533134" y="2845430"/>
              <a:ext cx="201083" cy="201680"/>
            </a:xfrm>
            <a:prstGeom prst="cub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5" name="Cube 144">
              <a:extLst>
                <a:ext uri="{FF2B5EF4-FFF2-40B4-BE49-F238E27FC236}">
                  <a16:creationId xmlns:a16="http://schemas.microsoft.com/office/drawing/2014/main" id="{879E0974-3AC4-41A6-A75B-E3029EA2C836}"/>
                </a:ext>
              </a:extLst>
            </p:cNvPr>
            <p:cNvSpPr/>
            <p:nvPr/>
          </p:nvSpPr>
          <p:spPr>
            <a:xfrm>
              <a:off x="533134" y="2691392"/>
              <a:ext cx="201083" cy="200091"/>
            </a:xfrm>
            <a:prstGeom prst="cub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6" name="Cube 145">
              <a:extLst>
                <a:ext uri="{FF2B5EF4-FFF2-40B4-BE49-F238E27FC236}">
                  <a16:creationId xmlns:a16="http://schemas.microsoft.com/office/drawing/2014/main" id="{BE77929E-5878-428F-A14B-ACB794BEA271}"/>
                </a:ext>
              </a:extLst>
            </p:cNvPr>
            <p:cNvSpPr/>
            <p:nvPr/>
          </p:nvSpPr>
          <p:spPr>
            <a:xfrm>
              <a:off x="533134" y="2535765"/>
              <a:ext cx="201083" cy="201679"/>
            </a:xfrm>
            <a:prstGeom prst="cub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57" name="Cube 156">
            <a:extLst>
              <a:ext uri="{FF2B5EF4-FFF2-40B4-BE49-F238E27FC236}">
                <a16:creationId xmlns:a16="http://schemas.microsoft.com/office/drawing/2014/main" id="{6F8F1DC9-235E-4DE3-8261-A4C82D1A08CF}"/>
              </a:ext>
            </a:extLst>
          </p:cNvPr>
          <p:cNvSpPr/>
          <p:nvPr/>
        </p:nvSpPr>
        <p:spPr bwMode="auto">
          <a:xfrm>
            <a:off x="7089775" y="4357688"/>
            <a:ext cx="230188" cy="230187"/>
          </a:xfrm>
          <a:prstGeom prst="cube">
            <a:avLst/>
          </a:prstGeom>
          <a:solidFill>
            <a:srgbClr val="F0C756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D7535FD-EFD7-4209-8997-9BE074CB870A}"/>
              </a:ext>
            </a:extLst>
          </p:cNvPr>
          <p:cNvSpPr/>
          <p:nvPr/>
        </p:nvSpPr>
        <p:spPr>
          <a:xfrm>
            <a:off x="1519238" y="4994275"/>
            <a:ext cx="820737" cy="820738"/>
          </a:xfrm>
          <a:prstGeom prst="ellipse">
            <a:avLst/>
          </a:prstGeom>
          <a:solidFill>
            <a:srgbClr val="0082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1</a:t>
            </a: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785E16CF-96D3-47D8-845F-17BBD1C30B38}"/>
              </a:ext>
            </a:extLst>
          </p:cNvPr>
          <p:cNvSpPr/>
          <p:nvPr/>
        </p:nvSpPr>
        <p:spPr>
          <a:xfrm>
            <a:off x="4165600" y="5002213"/>
            <a:ext cx="820738" cy="820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1</a:t>
            </a: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4236D816-841B-4741-896C-214923AAC7E6}"/>
              </a:ext>
            </a:extLst>
          </p:cNvPr>
          <p:cNvSpPr/>
          <p:nvPr/>
        </p:nvSpPr>
        <p:spPr>
          <a:xfrm>
            <a:off x="6794500" y="5002213"/>
            <a:ext cx="820738" cy="82073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" grpId="0" animBg="1"/>
      <p:bldP spid="4" grpId="0" animBg="1"/>
      <p:bldP spid="160" grpId="0" animBg="1"/>
      <p:bldP spid="1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8B844FF-2BF0-4444-A1D5-F0F2BDB29C43}"/>
              </a:ext>
            </a:extLst>
          </p:cNvPr>
          <p:cNvSpPr/>
          <p:nvPr/>
        </p:nvSpPr>
        <p:spPr>
          <a:xfrm>
            <a:off x="755650" y="1473200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0082CA"/>
                </a:solidFill>
              </a:rPr>
              <a:t>hundreds</a:t>
            </a:r>
            <a:endParaRPr lang="en-GB" b="1" dirty="0">
              <a:solidFill>
                <a:srgbClr val="0082CA"/>
              </a:solidFill>
            </a:endParaRPr>
          </a:p>
        </p:txBody>
      </p:sp>
      <p:sp>
        <p:nvSpPr>
          <p:cNvPr id="1024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is the number?</a:t>
            </a: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BCC85856-0FE8-42FB-804C-C2DF31EF2EA2}"/>
              </a:ext>
            </a:extLst>
          </p:cNvPr>
          <p:cNvSpPr/>
          <p:nvPr/>
        </p:nvSpPr>
        <p:spPr>
          <a:xfrm>
            <a:off x="3384550" y="1465263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4"/>
                </a:solidFill>
              </a:rPr>
              <a:t>tens</a:t>
            </a:r>
            <a:endParaRPr lang="en-GB" b="1" dirty="0">
              <a:solidFill>
                <a:schemeClr val="accent4"/>
              </a:solidFill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109B95DA-6A3C-4143-9B5C-B3DE809973C5}"/>
              </a:ext>
            </a:extLst>
          </p:cNvPr>
          <p:cNvSpPr/>
          <p:nvPr/>
        </p:nvSpPr>
        <p:spPr>
          <a:xfrm>
            <a:off x="6030913" y="1473200"/>
            <a:ext cx="2347912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</a:rPr>
              <a:t>ones</a:t>
            </a:r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A11D23B-34B9-409D-A14D-343333649928}"/>
              </a:ext>
            </a:extLst>
          </p:cNvPr>
          <p:cNvSpPr/>
          <p:nvPr/>
        </p:nvSpPr>
        <p:spPr>
          <a:xfrm>
            <a:off x="1519238" y="4994275"/>
            <a:ext cx="820737" cy="820738"/>
          </a:xfrm>
          <a:prstGeom prst="ellipse">
            <a:avLst/>
          </a:prstGeom>
          <a:solidFill>
            <a:srgbClr val="0082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5</a:t>
            </a: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150EC5C6-763D-4818-98B4-41E6EF8E44AD}"/>
              </a:ext>
            </a:extLst>
          </p:cNvPr>
          <p:cNvSpPr/>
          <p:nvPr/>
        </p:nvSpPr>
        <p:spPr>
          <a:xfrm>
            <a:off x="4165600" y="5002213"/>
            <a:ext cx="820738" cy="820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5</a:t>
            </a: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E4D10ED0-752A-4B49-AA74-7C428620FF21}"/>
              </a:ext>
            </a:extLst>
          </p:cNvPr>
          <p:cNvSpPr/>
          <p:nvPr/>
        </p:nvSpPr>
        <p:spPr>
          <a:xfrm>
            <a:off x="6794500" y="5002213"/>
            <a:ext cx="820738" cy="82073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0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122363" y="2255838"/>
            <a:ext cx="1627187" cy="2528887"/>
            <a:chOff x="1122935" y="2256432"/>
            <a:chExt cx="1626648" cy="2528306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5CB549C3-DB00-4D2F-9188-5BF1451CB6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22935" y="2256432"/>
              <a:ext cx="772148" cy="797057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2" name="Group 38">
                <a:extLst>
                  <a:ext uri="{FF2B5EF4-FFF2-40B4-BE49-F238E27FC236}">
                    <a16:creationId xmlns:a16="http://schemas.microsoft.com/office/drawing/2014/main" id="{5FBD43D4-0DAB-4FED-A0A4-B16E0F9031F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3" name="Cube 112">
                  <a:extLst>
                    <a:ext uri="{FF2B5EF4-FFF2-40B4-BE49-F238E27FC236}">
                      <a16:creationId xmlns:a16="http://schemas.microsoft.com/office/drawing/2014/main" id="{B9CBFB79-D7C8-4AAB-9FB0-BD9EBC1FB644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" name="Cube 113">
                  <a:extLst>
                    <a:ext uri="{FF2B5EF4-FFF2-40B4-BE49-F238E27FC236}">
                      <a16:creationId xmlns:a16="http://schemas.microsoft.com/office/drawing/2014/main" id="{B7CB4D6A-433E-4272-8C59-DDC54F897630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" name="Cube 114">
                  <a:extLst>
                    <a:ext uri="{FF2B5EF4-FFF2-40B4-BE49-F238E27FC236}">
                      <a16:creationId xmlns:a16="http://schemas.microsoft.com/office/drawing/2014/main" id="{8D18DEB0-3028-4ABB-BBD7-F76F3BA11D01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" name="Cube 115">
                  <a:extLst>
                    <a:ext uri="{FF2B5EF4-FFF2-40B4-BE49-F238E27FC236}">
                      <a16:creationId xmlns:a16="http://schemas.microsoft.com/office/drawing/2014/main" id="{CE813EE9-05E5-4B13-AC33-94A82087114D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" name="Cube 116">
                  <a:extLst>
                    <a:ext uri="{FF2B5EF4-FFF2-40B4-BE49-F238E27FC236}">
                      <a16:creationId xmlns:a16="http://schemas.microsoft.com/office/drawing/2014/main" id="{4E367CB7-6B74-4999-80A8-6FD4AAFC7B27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" name="Cube 117">
                  <a:extLst>
                    <a:ext uri="{FF2B5EF4-FFF2-40B4-BE49-F238E27FC236}">
                      <a16:creationId xmlns:a16="http://schemas.microsoft.com/office/drawing/2014/main" id="{0289BA25-412C-4866-9030-4FD65AEBDF2A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" name="Cube 118">
                  <a:extLst>
                    <a:ext uri="{FF2B5EF4-FFF2-40B4-BE49-F238E27FC236}">
                      <a16:creationId xmlns:a16="http://schemas.microsoft.com/office/drawing/2014/main" id="{A2B71AF7-D294-4AF6-940C-FF2C79D02D0C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" name="Cube 119">
                  <a:extLst>
                    <a:ext uri="{FF2B5EF4-FFF2-40B4-BE49-F238E27FC236}">
                      <a16:creationId xmlns:a16="http://schemas.microsoft.com/office/drawing/2014/main" id="{A33A1057-687B-4F0B-AE97-66A69993A0AB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" name="Cube 120">
                  <a:extLst>
                    <a:ext uri="{FF2B5EF4-FFF2-40B4-BE49-F238E27FC236}">
                      <a16:creationId xmlns:a16="http://schemas.microsoft.com/office/drawing/2014/main" id="{9F4D379D-F30F-4373-94BE-F09E05600955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" name="Cube 121">
                  <a:extLst>
                    <a:ext uri="{FF2B5EF4-FFF2-40B4-BE49-F238E27FC236}">
                      <a16:creationId xmlns:a16="http://schemas.microsoft.com/office/drawing/2014/main" id="{4C9ACB5E-8BA4-43B5-87E5-A7034FE02882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3" name="Group 51">
                <a:extLst>
                  <a:ext uri="{FF2B5EF4-FFF2-40B4-BE49-F238E27FC236}">
                    <a16:creationId xmlns:a16="http://schemas.microsoft.com/office/drawing/2014/main" id="{CAC54823-9AB2-423E-9C5F-7A7142EE6C9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3" name="Cube 102">
                  <a:extLst>
                    <a:ext uri="{FF2B5EF4-FFF2-40B4-BE49-F238E27FC236}">
                      <a16:creationId xmlns:a16="http://schemas.microsoft.com/office/drawing/2014/main" id="{6467F18E-9851-44D2-8A0A-DE6929EC5652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" name="Cube 103">
                  <a:extLst>
                    <a:ext uri="{FF2B5EF4-FFF2-40B4-BE49-F238E27FC236}">
                      <a16:creationId xmlns:a16="http://schemas.microsoft.com/office/drawing/2014/main" id="{7643441E-3BB6-418C-9249-22A1CB9E9EA6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" name="Cube 104">
                  <a:extLst>
                    <a:ext uri="{FF2B5EF4-FFF2-40B4-BE49-F238E27FC236}">
                      <a16:creationId xmlns:a16="http://schemas.microsoft.com/office/drawing/2014/main" id="{3602F44A-2FCF-40ED-B8A2-446FB8BD2CEC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" name="Cube 105">
                  <a:extLst>
                    <a:ext uri="{FF2B5EF4-FFF2-40B4-BE49-F238E27FC236}">
                      <a16:creationId xmlns:a16="http://schemas.microsoft.com/office/drawing/2014/main" id="{FF6F8307-F2CC-4125-8166-3DF93FA14BAD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" name="Cube 106">
                  <a:extLst>
                    <a:ext uri="{FF2B5EF4-FFF2-40B4-BE49-F238E27FC236}">
                      <a16:creationId xmlns:a16="http://schemas.microsoft.com/office/drawing/2014/main" id="{C191AA6C-69FD-458C-8F8D-F8A5D151F98F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" name="Cube 107">
                  <a:extLst>
                    <a:ext uri="{FF2B5EF4-FFF2-40B4-BE49-F238E27FC236}">
                      <a16:creationId xmlns:a16="http://schemas.microsoft.com/office/drawing/2014/main" id="{44F6BEAD-2472-4D03-9551-382B244D2B52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" name="Cube 108">
                  <a:extLst>
                    <a:ext uri="{FF2B5EF4-FFF2-40B4-BE49-F238E27FC236}">
                      <a16:creationId xmlns:a16="http://schemas.microsoft.com/office/drawing/2014/main" id="{3F687B31-28FE-4D69-B45E-A0FA61680936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" name="Cube 109">
                  <a:extLst>
                    <a:ext uri="{FF2B5EF4-FFF2-40B4-BE49-F238E27FC236}">
                      <a16:creationId xmlns:a16="http://schemas.microsoft.com/office/drawing/2014/main" id="{4A18377E-5EA7-4ECB-9B0D-CF3A51A35F06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" name="Cube 110">
                  <a:extLst>
                    <a:ext uri="{FF2B5EF4-FFF2-40B4-BE49-F238E27FC236}">
                      <a16:creationId xmlns:a16="http://schemas.microsoft.com/office/drawing/2014/main" id="{77553A98-DD60-4015-B4BE-D1B2FB9F01FF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" name="Cube 111">
                  <a:extLst>
                    <a:ext uri="{FF2B5EF4-FFF2-40B4-BE49-F238E27FC236}">
                      <a16:creationId xmlns:a16="http://schemas.microsoft.com/office/drawing/2014/main" id="{826A8F84-A55F-4B4B-9352-099F8502118B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4" name="Group 62">
                <a:extLst>
                  <a:ext uri="{FF2B5EF4-FFF2-40B4-BE49-F238E27FC236}">
                    <a16:creationId xmlns:a16="http://schemas.microsoft.com/office/drawing/2014/main" id="{60523686-2BB6-4325-ACAB-CD7F840D4AF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3" name="Cube 92">
                  <a:extLst>
                    <a:ext uri="{FF2B5EF4-FFF2-40B4-BE49-F238E27FC236}">
                      <a16:creationId xmlns:a16="http://schemas.microsoft.com/office/drawing/2014/main" id="{C36B6538-DBD9-4229-B6C5-B7035C87B9CF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" name="Cube 93">
                  <a:extLst>
                    <a:ext uri="{FF2B5EF4-FFF2-40B4-BE49-F238E27FC236}">
                      <a16:creationId xmlns:a16="http://schemas.microsoft.com/office/drawing/2014/main" id="{A2091ED0-3D30-48ED-B501-F9B7D382E8C2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" name="Cube 94">
                  <a:extLst>
                    <a:ext uri="{FF2B5EF4-FFF2-40B4-BE49-F238E27FC236}">
                      <a16:creationId xmlns:a16="http://schemas.microsoft.com/office/drawing/2014/main" id="{29EEFAA3-258B-49CD-88F1-E8DD7699AE93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" name="Cube 95">
                  <a:extLst>
                    <a:ext uri="{FF2B5EF4-FFF2-40B4-BE49-F238E27FC236}">
                      <a16:creationId xmlns:a16="http://schemas.microsoft.com/office/drawing/2014/main" id="{388F1A08-D50D-43C0-BBE2-AFDECF7E29F4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" name="Cube 96">
                  <a:extLst>
                    <a:ext uri="{FF2B5EF4-FFF2-40B4-BE49-F238E27FC236}">
                      <a16:creationId xmlns:a16="http://schemas.microsoft.com/office/drawing/2014/main" id="{512740C3-AD79-46D6-844D-105899EF77E9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" name="Cube 97">
                  <a:extLst>
                    <a:ext uri="{FF2B5EF4-FFF2-40B4-BE49-F238E27FC236}">
                      <a16:creationId xmlns:a16="http://schemas.microsoft.com/office/drawing/2014/main" id="{90DFF2CC-4312-43DA-9BEA-8928ADF18A08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" name="Cube 98">
                  <a:extLst>
                    <a:ext uri="{FF2B5EF4-FFF2-40B4-BE49-F238E27FC236}">
                      <a16:creationId xmlns:a16="http://schemas.microsoft.com/office/drawing/2014/main" id="{A50FBB78-AA0C-4D3A-B35D-7A0FE5EE8F0E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" name="Cube 99">
                  <a:extLst>
                    <a:ext uri="{FF2B5EF4-FFF2-40B4-BE49-F238E27FC236}">
                      <a16:creationId xmlns:a16="http://schemas.microsoft.com/office/drawing/2014/main" id="{7C08AEED-E171-4573-BC67-170D6B076714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" name="Cube 100">
                  <a:extLst>
                    <a:ext uri="{FF2B5EF4-FFF2-40B4-BE49-F238E27FC236}">
                      <a16:creationId xmlns:a16="http://schemas.microsoft.com/office/drawing/2014/main" id="{6528648D-C7B1-475C-8EC5-288AE1C38C15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" name="Cube 101">
                  <a:extLst>
                    <a:ext uri="{FF2B5EF4-FFF2-40B4-BE49-F238E27FC236}">
                      <a16:creationId xmlns:a16="http://schemas.microsoft.com/office/drawing/2014/main" id="{6F7461B0-4E07-47A6-A01C-138F04BF4760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5" name="Group 73">
                <a:extLst>
                  <a:ext uri="{FF2B5EF4-FFF2-40B4-BE49-F238E27FC236}">
                    <a16:creationId xmlns:a16="http://schemas.microsoft.com/office/drawing/2014/main" id="{66AF1C78-5BD7-4617-8EC3-2948C0FE09A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3" name="Cube 82">
                  <a:extLst>
                    <a:ext uri="{FF2B5EF4-FFF2-40B4-BE49-F238E27FC236}">
                      <a16:creationId xmlns:a16="http://schemas.microsoft.com/office/drawing/2014/main" id="{075DB632-E684-473F-B8EA-94640E5BB7F1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" name="Cube 83">
                  <a:extLst>
                    <a:ext uri="{FF2B5EF4-FFF2-40B4-BE49-F238E27FC236}">
                      <a16:creationId xmlns:a16="http://schemas.microsoft.com/office/drawing/2014/main" id="{4A5398C7-5FB6-4122-BDF0-93380724DC93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" name="Cube 84">
                  <a:extLst>
                    <a:ext uri="{FF2B5EF4-FFF2-40B4-BE49-F238E27FC236}">
                      <a16:creationId xmlns:a16="http://schemas.microsoft.com/office/drawing/2014/main" id="{E74E55D4-E839-4723-9D50-411097A1B343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" name="Cube 85">
                  <a:extLst>
                    <a:ext uri="{FF2B5EF4-FFF2-40B4-BE49-F238E27FC236}">
                      <a16:creationId xmlns:a16="http://schemas.microsoft.com/office/drawing/2014/main" id="{476499EF-0596-4A2F-A9D8-974D305AC18F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" name="Cube 86">
                  <a:extLst>
                    <a:ext uri="{FF2B5EF4-FFF2-40B4-BE49-F238E27FC236}">
                      <a16:creationId xmlns:a16="http://schemas.microsoft.com/office/drawing/2014/main" id="{E3DF208E-F930-4F09-B62C-81C2A4FDF771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" name="Cube 87">
                  <a:extLst>
                    <a:ext uri="{FF2B5EF4-FFF2-40B4-BE49-F238E27FC236}">
                      <a16:creationId xmlns:a16="http://schemas.microsoft.com/office/drawing/2014/main" id="{1DDEB932-6469-414D-B490-B34B57E9C807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" name="Cube 88">
                  <a:extLst>
                    <a:ext uri="{FF2B5EF4-FFF2-40B4-BE49-F238E27FC236}">
                      <a16:creationId xmlns:a16="http://schemas.microsoft.com/office/drawing/2014/main" id="{97574687-56B2-41F5-9A3C-8F17ED69D6A2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" name="Cube 89">
                  <a:extLst>
                    <a:ext uri="{FF2B5EF4-FFF2-40B4-BE49-F238E27FC236}">
                      <a16:creationId xmlns:a16="http://schemas.microsoft.com/office/drawing/2014/main" id="{6CBEC9B4-F0D1-4841-9CC8-D096A6F1AF47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" name="Cube 90">
                  <a:extLst>
                    <a:ext uri="{FF2B5EF4-FFF2-40B4-BE49-F238E27FC236}">
                      <a16:creationId xmlns:a16="http://schemas.microsoft.com/office/drawing/2014/main" id="{6D9124EE-922E-4429-81D6-B67B8A0A1F2C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" name="Cube 91">
                  <a:extLst>
                    <a:ext uri="{FF2B5EF4-FFF2-40B4-BE49-F238E27FC236}">
                      <a16:creationId xmlns:a16="http://schemas.microsoft.com/office/drawing/2014/main" id="{4CFE23F6-B800-412A-BB94-BBBC57A1B147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6" name="Group 84">
                <a:extLst>
                  <a:ext uri="{FF2B5EF4-FFF2-40B4-BE49-F238E27FC236}">
                    <a16:creationId xmlns:a16="http://schemas.microsoft.com/office/drawing/2014/main" id="{76204EEC-BB6B-4019-95C9-00A6747C52A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3" name="Cube 72">
                  <a:extLst>
                    <a:ext uri="{FF2B5EF4-FFF2-40B4-BE49-F238E27FC236}">
                      <a16:creationId xmlns:a16="http://schemas.microsoft.com/office/drawing/2014/main" id="{91117A65-AC23-4D14-B706-2D360765B9B8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" name="Cube 73">
                  <a:extLst>
                    <a:ext uri="{FF2B5EF4-FFF2-40B4-BE49-F238E27FC236}">
                      <a16:creationId xmlns:a16="http://schemas.microsoft.com/office/drawing/2014/main" id="{DC2CE5C2-321F-4BC4-B68A-D5B98DBF225E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" name="Cube 74">
                  <a:extLst>
                    <a:ext uri="{FF2B5EF4-FFF2-40B4-BE49-F238E27FC236}">
                      <a16:creationId xmlns:a16="http://schemas.microsoft.com/office/drawing/2014/main" id="{1CB45E4A-50EC-443A-B0B9-802EEBFC7441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" name="Cube 75">
                  <a:extLst>
                    <a:ext uri="{FF2B5EF4-FFF2-40B4-BE49-F238E27FC236}">
                      <a16:creationId xmlns:a16="http://schemas.microsoft.com/office/drawing/2014/main" id="{DFAE6109-F2DB-408D-B4BA-9DC60A8C6EC8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" name="Cube 76">
                  <a:extLst>
                    <a:ext uri="{FF2B5EF4-FFF2-40B4-BE49-F238E27FC236}">
                      <a16:creationId xmlns:a16="http://schemas.microsoft.com/office/drawing/2014/main" id="{A9CE4057-B5A3-48C4-9152-2479578DCF18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" name="Cube 77">
                  <a:extLst>
                    <a:ext uri="{FF2B5EF4-FFF2-40B4-BE49-F238E27FC236}">
                      <a16:creationId xmlns:a16="http://schemas.microsoft.com/office/drawing/2014/main" id="{59840753-226B-492A-BCB9-80DE597B58D0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" name="Cube 78">
                  <a:extLst>
                    <a:ext uri="{FF2B5EF4-FFF2-40B4-BE49-F238E27FC236}">
                      <a16:creationId xmlns:a16="http://schemas.microsoft.com/office/drawing/2014/main" id="{9E24EE08-0114-4F96-B49E-B157953B096E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" name="Cube 79">
                  <a:extLst>
                    <a:ext uri="{FF2B5EF4-FFF2-40B4-BE49-F238E27FC236}">
                      <a16:creationId xmlns:a16="http://schemas.microsoft.com/office/drawing/2014/main" id="{1BD92213-54E4-4FAC-B8CF-D216C7683BE7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" name="Cube 80">
                  <a:extLst>
                    <a:ext uri="{FF2B5EF4-FFF2-40B4-BE49-F238E27FC236}">
                      <a16:creationId xmlns:a16="http://schemas.microsoft.com/office/drawing/2014/main" id="{42108215-6B8E-464F-8035-49924CF3E007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" name="Cube 81">
                  <a:extLst>
                    <a:ext uri="{FF2B5EF4-FFF2-40B4-BE49-F238E27FC236}">
                      <a16:creationId xmlns:a16="http://schemas.microsoft.com/office/drawing/2014/main" id="{B95553D0-2164-4C01-975C-8C2136487D13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7" name="Group 139">
                <a:extLst>
                  <a:ext uri="{FF2B5EF4-FFF2-40B4-BE49-F238E27FC236}">
                    <a16:creationId xmlns:a16="http://schemas.microsoft.com/office/drawing/2014/main" id="{B06EC3EE-7A8F-4232-B4A4-B8ABEC9CA31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3" name="Cube 62">
                  <a:extLst>
                    <a:ext uri="{FF2B5EF4-FFF2-40B4-BE49-F238E27FC236}">
                      <a16:creationId xmlns:a16="http://schemas.microsoft.com/office/drawing/2014/main" id="{13771540-40EF-49F2-991F-FFC309A172DD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" name="Cube 63">
                  <a:extLst>
                    <a:ext uri="{FF2B5EF4-FFF2-40B4-BE49-F238E27FC236}">
                      <a16:creationId xmlns:a16="http://schemas.microsoft.com/office/drawing/2014/main" id="{F76024AB-0E54-40DC-A0D2-83000F9198F6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" name="Cube 64">
                  <a:extLst>
                    <a:ext uri="{FF2B5EF4-FFF2-40B4-BE49-F238E27FC236}">
                      <a16:creationId xmlns:a16="http://schemas.microsoft.com/office/drawing/2014/main" id="{6FCEC41F-2F39-4431-85E9-161215DFBE2F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" name="Cube 65">
                  <a:extLst>
                    <a:ext uri="{FF2B5EF4-FFF2-40B4-BE49-F238E27FC236}">
                      <a16:creationId xmlns:a16="http://schemas.microsoft.com/office/drawing/2014/main" id="{EE5A3964-2D99-44BD-9D82-5FBE378FBC74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" name="Cube 66">
                  <a:extLst>
                    <a:ext uri="{FF2B5EF4-FFF2-40B4-BE49-F238E27FC236}">
                      <a16:creationId xmlns:a16="http://schemas.microsoft.com/office/drawing/2014/main" id="{5943CF1B-74AE-453B-BAE9-569EEFC6C33F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" name="Cube 67">
                  <a:extLst>
                    <a:ext uri="{FF2B5EF4-FFF2-40B4-BE49-F238E27FC236}">
                      <a16:creationId xmlns:a16="http://schemas.microsoft.com/office/drawing/2014/main" id="{3BC5E174-9C37-45AB-9AE4-159A23186DF0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" name="Cube 68">
                  <a:extLst>
                    <a:ext uri="{FF2B5EF4-FFF2-40B4-BE49-F238E27FC236}">
                      <a16:creationId xmlns:a16="http://schemas.microsoft.com/office/drawing/2014/main" id="{BD97833F-095C-4E21-ADA3-8AFE38FE8D82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" name="Cube 69">
                  <a:extLst>
                    <a:ext uri="{FF2B5EF4-FFF2-40B4-BE49-F238E27FC236}">
                      <a16:creationId xmlns:a16="http://schemas.microsoft.com/office/drawing/2014/main" id="{A5A84A2E-D344-4927-A659-1C234E16D969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" name="Cube 70">
                  <a:extLst>
                    <a:ext uri="{FF2B5EF4-FFF2-40B4-BE49-F238E27FC236}">
                      <a16:creationId xmlns:a16="http://schemas.microsoft.com/office/drawing/2014/main" id="{4121D60F-6352-4FBE-BAAF-E38AAB842C25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" name="Cube 71">
                  <a:extLst>
                    <a:ext uri="{FF2B5EF4-FFF2-40B4-BE49-F238E27FC236}">
                      <a16:creationId xmlns:a16="http://schemas.microsoft.com/office/drawing/2014/main" id="{69D8126D-6AFB-497D-A802-735B42A57B01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" name="Group 150">
                <a:extLst>
                  <a:ext uri="{FF2B5EF4-FFF2-40B4-BE49-F238E27FC236}">
                    <a16:creationId xmlns:a16="http://schemas.microsoft.com/office/drawing/2014/main" id="{5A31116D-F3D2-4B6C-9C76-361F2B3AB89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53" name="Cube 52">
                  <a:extLst>
                    <a:ext uri="{FF2B5EF4-FFF2-40B4-BE49-F238E27FC236}">
                      <a16:creationId xmlns:a16="http://schemas.microsoft.com/office/drawing/2014/main" id="{F5F48681-FC93-42DF-A799-A192D0AD5C1C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4" name="Cube 53">
                  <a:extLst>
                    <a:ext uri="{FF2B5EF4-FFF2-40B4-BE49-F238E27FC236}">
                      <a16:creationId xmlns:a16="http://schemas.microsoft.com/office/drawing/2014/main" id="{E52B3CFC-E37A-4B0B-B0A5-B804133F71C8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" name="Cube 54">
                  <a:extLst>
                    <a:ext uri="{FF2B5EF4-FFF2-40B4-BE49-F238E27FC236}">
                      <a16:creationId xmlns:a16="http://schemas.microsoft.com/office/drawing/2014/main" id="{E11E896F-70A7-4FC8-95A6-ACD84C9C70F2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" name="Cube 55">
                  <a:extLst>
                    <a:ext uri="{FF2B5EF4-FFF2-40B4-BE49-F238E27FC236}">
                      <a16:creationId xmlns:a16="http://schemas.microsoft.com/office/drawing/2014/main" id="{941407B9-822E-4D2E-BC35-88E80F41494F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" name="Cube 56">
                  <a:extLst>
                    <a:ext uri="{FF2B5EF4-FFF2-40B4-BE49-F238E27FC236}">
                      <a16:creationId xmlns:a16="http://schemas.microsoft.com/office/drawing/2014/main" id="{06A67519-0BC0-4873-AA1D-D591619AD7D0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8" name="Cube 57">
                  <a:extLst>
                    <a:ext uri="{FF2B5EF4-FFF2-40B4-BE49-F238E27FC236}">
                      <a16:creationId xmlns:a16="http://schemas.microsoft.com/office/drawing/2014/main" id="{D7BCC0DC-545F-4C7F-BB63-00252A587515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" name="Cube 58">
                  <a:extLst>
                    <a:ext uri="{FF2B5EF4-FFF2-40B4-BE49-F238E27FC236}">
                      <a16:creationId xmlns:a16="http://schemas.microsoft.com/office/drawing/2014/main" id="{E9BB3609-4943-4B68-8F30-6517363DA237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" name="Cube 59">
                  <a:extLst>
                    <a:ext uri="{FF2B5EF4-FFF2-40B4-BE49-F238E27FC236}">
                      <a16:creationId xmlns:a16="http://schemas.microsoft.com/office/drawing/2014/main" id="{3A7D5AB6-87D4-4996-B1A3-7A3EFEDD677F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" name="Cube 60">
                  <a:extLst>
                    <a:ext uri="{FF2B5EF4-FFF2-40B4-BE49-F238E27FC236}">
                      <a16:creationId xmlns:a16="http://schemas.microsoft.com/office/drawing/2014/main" id="{153804F2-1F8F-4B36-AD1F-96D16E07878F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" name="Cube 61">
                  <a:extLst>
                    <a:ext uri="{FF2B5EF4-FFF2-40B4-BE49-F238E27FC236}">
                      <a16:creationId xmlns:a16="http://schemas.microsoft.com/office/drawing/2014/main" id="{5F302C0A-6C7A-4F90-9A1A-6CC3E5F0F02D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" name="Group 161">
                <a:extLst>
                  <a:ext uri="{FF2B5EF4-FFF2-40B4-BE49-F238E27FC236}">
                    <a16:creationId xmlns:a16="http://schemas.microsoft.com/office/drawing/2014/main" id="{ED4AEEC9-C84B-4CB3-9E77-E2F6FE0BEAF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84453"/>
                <a:chOff x="533649" y="2535179"/>
                <a:chExt cx="200742" cy="1584453"/>
              </a:xfrm>
              <a:grpFill/>
            </p:grpSpPr>
            <p:sp>
              <p:nvSpPr>
                <p:cNvPr id="43" name="Cube 42">
                  <a:extLst>
                    <a:ext uri="{FF2B5EF4-FFF2-40B4-BE49-F238E27FC236}">
                      <a16:creationId xmlns:a16="http://schemas.microsoft.com/office/drawing/2014/main" id="{B5634955-4A82-44D8-AF43-9DC6CF9DAD15}"/>
                    </a:ext>
                  </a:extLst>
                </p:cNvPr>
                <p:cNvSpPr/>
                <p:nvPr/>
              </p:nvSpPr>
              <p:spPr>
                <a:xfrm>
                  <a:off x="533649" y="3918837"/>
                  <a:ext cx="200742" cy="200795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" name="Cube 43">
                  <a:extLst>
                    <a:ext uri="{FF2B5EF4-FFF2-40B4-BE49-F238E27FC236}">
                      <a16:creationId xmlns:a16="http://schemas.microsoft.com/office/drawing/2014/main" id="{2ABD79E6-FC7E-4507-ADEA-31443586F1B5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" name="Cube 44">
                  <a:extLst>
                    <a:ext uri="{FF2B5EF4-FFF2-40B4-BE49-F238E27FC236}">
                      <a16:creationId xmlns:a16="http://schemas.microsoft.com/office/drawing/2014/main" id="{FEF0CF6A-FDDE-4543-B2CF-0A54E98577E8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" name="Cube 45">
                  <a:extLst>
                    <a:ext uri="{FF2B5EF4-FFF2-40B4-BE49-F238E27FC236}">
                      <a16:creationId xmlns:a16="http://schemas.microsoft.com/office/drawing/2014/main" id="{E63BFAEC-6ED4-4C68-BE83-BD965942FE25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" name="Cube 46">
                  <a:extLst>
                    <a:ext uri="{FF2B5EF4-FFF2-40B4-BE49-F238E27FC236}">
                      <a16:creationId xmlns:a16="http://schemas.microsoft.com/office/drawing/2014/main" id="{B82F025E-D55B-4929-BCED-530F2C80C6BA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" name="Cube 47">
                  <a:extLst>
                    <a:ext uri="{FF2B5EF4-FFF2-40B4-BE49-F238E27FC236}">
                      <a16:creationId xmlns:a16="http://schemas.microsoft.com/office/drawing/2014/main" id="{4492D0EE-6B77-49D1-A4C5-EC2006D5E475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" name="Cube 48">
                  <a:extLst>
                    <a:ext uri="{FF2B5EF4-FFF2-40B4-BE49-F238E27FC236}">
                      <a16:creationId xmlns:a16="http://schemas.microsoft.com/office/drawing/2014/main" id="{1F907128-B34B-4E73-9DEF-C929E52A93CD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" name="Cube 49">
                  <a:extLst>
                    <a:ext uri="{FF2B5EF4-FFF2-40B4-BE49-F238E27FC236}">
                      <a16:creationId xmlns:a16="http://schemas.microsoft.com/office/drawing/2014/main" id="{0BF03D80-5E67-4EA2-8E48-33C71633A10D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" name="Cube 50">
                  <a:extLst>
                    <a:ext uri="{FF2B5EF4-FFF2-40B4-BE49-F238E27FC236}">
                      <a16:creationId xmlns:a16="http://schemas.microsoft.com/office/drawing/2014/main" id="{CE618BFD-FD77-421B-99A9-8591F690BB73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" name="Cube 51">
                  <a:extLst>
                    <a:ext uri="{FF2B5EF4-FFF2-40B4-BE49-F238E27FC236}">
                      <a16:creationId xmlns:a16="http://schemas.microsoft.com/office/drawing/2014/main" id="{A3A4FEA4-E91B-4B37-8E88-0B8D7682D717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0" name="Group 172">
                <a:extLst>
                  <a:ext uri="{FF2B5EF4-FFF2-40B4-BE49-F238E27FC236}">
                    <a16:creationId xmlns:a16="http://schemas.microsoft.com/office/drawing/2014/main" id="{9248E031-C630-40D3-B47E-303547FA00C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3" name="Cube 32">
                  <a:extLst>
                    <a:ext uri="{FF2B5EF4-FFF2-40B4-BE49-F238E27FC236}">
                      <a16:creationId xmlns:a16="http://schemas.microsoft.com/office/drawing/2014/main" id="{48A65E55-9534-4D1E-865F-FB13ED587154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" name="Cube 33">
                  <a:extLst>
                    <a:ext uri="{FF2B5EF4-FFF2-40B4-BE49-F238E27FC236}">
                      <a16:creationId xmlns:a16="http://schemas.microsoft.com/office/drawing/2014/main" id="{3FE1874C-A397-45CC-A398-90CBDF13E428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" name="Cube 34">
                  <a:extLst>
                    <a:ext uri="{FF2B5EF4-FFF2-40B4-BE49-F238E27FC236}">
                      <a16:creationId xmlns:a16="http://schemas.microsoft.com/office/drawing/2014/main" id="{A05CC5D4-FDCC-4AC6-93E1-542EFE5C9FCC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" name="Cube 35">
                  <a:extLst>
                    <a:ext uri="{FF2B5EF4-FFF2-40B4-BE49-F238E27FC236}">
                      <a16:creationId xmlns:a16="http://schemas.microsoft.com/office/drawing/2014/main" id="{EBAA23D6-833C-4AE0-AD10-AB447EE05DA8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" name="Cube 36">
                  <a:extLst>
                    <a:ext uri="{FF2B5EF4-FFF2-40B4-BE49-F238E27FC236}">
                      <a16:creationId xmlns:a16="http://schemas.microsoft.com/office/drawing/2014/main" id="{36DCACF8-32C5-489F-906C-9EF40D0FF260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" name="Cube 37">
                  <a:extLst>
                    <a:ext uri="{FF2B5EF4-FFF2-40B4-BE49-F238E27FC236}">
                      <a16:creationId xmlns:a16="http://schemas.microsoft.com/office/drawing/2014/main" id="{F043DF1D-FC73-42A9-909C-37C3242CB32F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" name="Cube 38">
                  <a:extLst>
                    <a:ext uri="{FF2B5EF4-FFF2-40B4-BE49-F238E27FC236}">
                      <a16:creationId xmlns:a16="http://schemas.microsoft.com/office/drawing/2014/main" id="{E48E827E-4793-4F39-BA0D-A3A4A3304C75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" name="Cube 39">
                  <a:extLst>
                    <a:ext uri="{FF2B5EF4-FFF2-40B4-BE49-F238E27FC236}">
                      <a16:creationId xmlns:a16="http://schemas.microsoft.com/office/drawing/2014/main" id="{B11EE558-D376-4BAF-A502-DFA5DE423C58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" name="Cube 40">
                  <a:extLst>
                    <a:ext uri="{FF2B5EF4-FFF2-40B4-BE49-F238E27FC236}">
                      <a16:creationId xmlns:a16="http://schemas.microsoft.com/office/drawing/2014/main" id="{83956430-822C-4A47-B2EE-E995151B147A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2" name="Cube 41">
                  <a:extLst>
                    <a:ext uri="{FF2B5EF4-FFF2-40B4-BE49-F238E27FC236}">
                      <a16:creationId xmlns:a16="http://schemas.microsoft.com/office/drawing/2014/main" id="{CA298FCA-D796-43FF-BB78-8A9C0155E340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2" name="Group 183">
                <a:extLst>
                  <a:ext uri="{FF2B5EF4-FFF2-40B4-BE49-F238E27FC236}">
                    <a16:creationId xmlns:a16="http://schemas.microsoft.com/office/drawing/2014/main" id="{1761A566-E530-471B-AFFD-B2C54F0FBCC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3" name="Cube 22">
                  <a:extLst>
                    <a:ext uri="{FF2B5EF4-FFF2-40B4-BE49-F238E27FC236}">
                      <a16:creationId xmlns:a16="http://schemas.microsoft.com/office/drawing/2014/main" id="{6E1CB6FD-045D-4C8F-9E15-C9B867229ACD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" name="Cube 23">
                  <a:extLst>
                    <a:ext uri="{FF2B5EF4-FFF2-40B4-BE49-F238E27FC236}">
                      <a16:creationId xmlns:a16="http://schemas.microsoft.com/office/drawing/2014/main" id="{EE801213-574D-4DA3-93DF-47B107F3F3E4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" name="Cube 24">
                  <a:extLst>
                    <a:ext uri="{FF2B5EF4-FFF2-40B4-BE49-F238E27FC236}">
                      <a16:creationId xmlns:a16="http://schemas.microsoft.com/office/drawing/2014/main" id="{DD257688-972A-4D1F-95D2-81C925FE0236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" name="Cube 25">
                  <a:extLst>
                    <a:ext uri="{FF2B5EF4-FFF2-40B4-BE49-F238E27FC236}">
                      <a16:creationId xmlns:a16="http://schemas.microsoft.com/office/drawing/2014/main" id="{7C667051-C1A2-42EB-8B60-ACAAE1A1E071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" name="Cube 26">
                  <a:extLst>
                    <a:ext uri="{FF2B5EF4-FFF2-40B4-BE49-F238E27FC236}">
                      <a16:creationId xmlns:a16="http://schemas.microsoft.com/office/drawing/2014/main" id="{DC13A58B-53A7-45A9-8D51-E908BF1E82A0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" name="Cube 27">
                  <a:extLst>
                    <a:ext uri="{FF2B5EF4-FFF2-40B4-BE49-F238E27FC236}">
                      <a16:creationId xmlns:a16="http://schemas.microsoft.com/office/drawing/2014/main" id="{A508EC59-E9C4-4D85-8249-CB3570D5914B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" name="Cube 28">
                  <a:extLst>
                    <a:ext uri="{FF2B5EF4-FFF2-40B4-BE49-F238E27FC236}">
                      <a16:creationId xmlns:a16="http://schemas.microsoft.com/office/drawing/2014/main" id="{704FD99D-E477-4C59-8874-6FB1C119468F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0" name="Cube 29">
                  <a:extLst>
                    <a:ext uri="{FF2B5EF4-FFF2-40B4-BE49-F238E27FC236}">
                      <a16:creationId xmlns:a16="http://schemas.microsoft.com/office/drawing/2014/main" id="{DAE4E111-E730-4CB6-97A8-2E5804017BF6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1" name="Cube 30">
                  <a:extLst>
                    <a:ext uri="{FF2B5EF4-FFF2-40B4-BE49-F238E27FC236}">
                      <a16:creationId xmlns:a16="http://schemas.microsoft.com/office/drawing/2014/main" id="{709936CB-1432-43E4-A221-41BE69E075C4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" name="Cube 31">
                  <a:extLst>
                    <a:ext uri="{FF2B5EF4-FFF2-40B4-BE49-F238E27FC236}">
                      <a16:creationId xmlns:a16="http://schemas.microsoft.com/office/drawing/2014/main" id="{045D888F-E7D3-4025-8C36-A24DDF8BA8D9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590" name="Group 589">
              <a:extLst>
                <a:ext uri="{FF2B5EF4-FFF2-40B4-BE49-F238E27FC236}">
                  <a16:creationId xmlns:a16="http://schemas.microsoft.com/office/drawing/2014/main" id="{B65C0F90-FA0A-4AC8-8F94-A0232010558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77435" y="2256432"/>
              <a:ext cx="772148" cy="797057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591" name="Group 38">
                <a:extLst>
                  <a:ext uri="{FF2B5EF4-FFF2-40B4-BE49-F238E27FC236}">
                    <a16:creationId xmlns:a16="http://schemas.microsoft.com/office/drawing/2014/main" id="{DB9952DD-E6AE-4DFC-BA48-D1A2E853138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91" name="Cube 690">
                  <a:extLst>
                    <a:ext uri="{FF2B5EF4-FFF2-40B4-BE49-F238E27FC236}">
                      <a16:creationId xmlns:a16="http://schemas.microsoft.com/office/drawing/2014/main" id="{2624B245-3CF7-433F-96D2-1B780928EA1C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2" name="Cube 691">
                  <a:extLst>
                    <a:ext uri="{FF2B5EF4-FFF2-40B4-BE49-F238E27FC236}">
                      <a16:creationId xmlns:a16="http://schemas.microsoft.com/office/drawing/2014/main" id="{28DBADD8-D3D5-4166-8D09-E32424FD03F6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3" name="Cube 692">
                  <a:extLst>
                    <a:ext uri="{FF2B5EF4-FFF2-40B4-BE49-F238E27FC236}">
                      <a16:creationId xmlns:a16="http://schemas.microsoft.com/office/drawing/2014/main" id="{9277D67E-16AC-4A84-B3DB-EC4B0771811F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4" name="Cube 693">
                  <a:extLst>
                    <a:ext uri="{FF2B5EF4-FFF2-40B4-BE49-F238E27FC236}">
                      <a16:creationId xmlns:a16="http://schemas.microsoft.com/office/drawing/2014/main" id="{30EB29B3-C207-48A9-AB3A-4F63CD03AD10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5" name="Cube 694">
                  <a:extLst>
                    <a:ext uri="{FF2B5EF4-FFF2-40B4-BE49-F238E27FC236}">
                      <a16:creationId xmlns:a16="http://schemas.microsoft.com/office/drawing/2014/main" id="{5E35C965-5B73-455A-B2B0-D9142358C19B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6" name="Cube 695">
                  <a:extLst>
                    <a:ext uri="{FF2B5EF4-FFF2-40B4-BE49-F238E27FC236}">
                      <a16:creationId xmlns:a16="http://schemas.microsoft.com/office/drawing/2014/main" id="{BD3D302E-CDEA-451C-9062-FD07EC800D89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7" name="Cube 696">
                  <a:extLst>
                    <a:ext uri="{FF2B5EF4-FFF2-40B4-BE49-F238E27FC236}">
                      <a16:creationId xmlns:a16="http://schemas.microsoft.com/office/drawing/2014/main" id="{DF72978A-3E3F-4FC8-8E58-4F8D192A8630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8" name="Cube 697">
                  <a:extLst>
                    <a:ext uri="{FF2B5EF4-FFF2-40B4-BE49-F238E27FC236}">
                      <a16:creationId xmlns:a16="http://schemas.microsoft.com/office/drawing/2014/main" id="{0EF3121B-31AE-4AF6-93C4-B3BCFD24ECD5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9" name="Cube 698">
                  <a:extLst>
                    <a:ext uri="{FF2B5EF4-FFF2-40B4-BE49-F238E27FC236}">
                      <a16:creationId xmlns:a16="http://schemas.microsoft.com/office/drawing/2014/main" id="{D94686AC-DA66-4023-A4AD-A4739AC552E5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0" name="Cube 699">
                  <a:extLst>
                    <a:ext uri="{FF2B5EF4-FFF2-40B4-BE49-F238E27FC236}">
                      <a16:creationId xmlns:a16="http://schemas.microsoft.com/office/drawing/2014/main" id="{A684E6C8-6DE4-4333-BAEC-8A1112662B18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92" name="Group 51">
                <a:extLst>
                  <a:ext uri="{FF2B5EF4-FFF2-40B4-BE49-F238E27FC236}">
                    <a16:creationId xmlns:a16="http://schemas.microsoft.com/office/drawing/2014/main" id="{11881621-B104-44F9-A2A9-646EB954753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81" name="Cube 680">
                  <a:extLst>
                    <a:ext uri="{FF2B5EF4-FFF2-40B4-BE49-F238E27FC236}">
                      <a16:creationId xmlns:a16="http://schemas.microsoft.com/office/drawing/2014/main" id="{B36567CE-0CF9-4A8D-AFB8-8AABCC33DCD0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2" name="Cube 681">
                  <a:extLst>
                    <a:ext uri="{FF2B5EF4-FFF2-40B4-BE49-F238E27FC236}">
                      <a16:creationId xmlns:a16="http://schemas.microsoft.com/office/drawing/2014/main" id="{E52178E9-4C99-49E6-A442-4A27B040C8B3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3" name="Cube 682">
                  <a:extLst>
                    <a:ext uri="{FF2B5EF4-FFF2-40B4-BE49-F238E27FC236}">
                      <a16:creationId xmlns:a16="http://schemas.microsoft.com/office/drawing/2014/main" id="{9E7766E6-A3C6-446F-B294-8DA17BDCF655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4" name="Cube 683">
                  <a:extLst>
                    <a:ext uri="{FF2B5EF4-FFF2-40B4-BE49-F238E27FC236}">
                      <a16:creationId xmlns:a16="http://schemas.microsoft.com/office/drawing/2014/main" id="{087DE815-E2E3-4E52-A8BD-2AC7943E06D6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5" name="Cube 684">
                  <a:extLst>
                    <a:ext uri="{FF2B5EF4-FFF2-40B4-BE49-F238E27FC236}">
                      <a16:creationId xmlns:a16="http://schemas.microsoft.com/office/drawing/2014/main" id="{3EFA8EA9-7C1F-4234-AD26-690F76547473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6" name="Cube 685">
                  <a:extLst>
                    <a:ext uri="{FF2B5EF4-FFF2-40B4-BE49-F238E27FC236}">
                      <a16:creationId xmlns:a16="http://schemas.microsoft.com/office/drawing/2014/main" id="{F5E7A684-253B-4092-8C1E-CD865F852783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7" name="Cube 686">
                  <a:extLst>
                    <a:ext uri="{FF2B5EF4-FFF2-40B4-BE49-F238E27FC236}">
                      <a16:creationId xmlns:a16="http://schemas.microsoft.com/office/drawing/2014/main" id="{906A9CEB-7746-474D-98B4-E56415F8A380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8" name="Cube 687">
                  <a:extLst>
                    <a:ext uri="{FF2B5EF4-FFF2-40B4-BE49-F238E27FC236}">
                      <a16:creationId xmlns:a16="http://schemas.microsoft.com/office/drawing/2014/main" id="{D5C70512-7F5C-4ADD-8174-5D6411259CE3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9" name="Cube 688">
                  <a:extLst>
                    <a:ext uri="{FF2B5EF4-FFF2-40B4-BE49-F238E27FC236}">
                      <a16:creationId xmlns:a16="http://schemas.microsoft.com/office/drawing/2014/main" id="{77F52E5A-596E-4EBD-9333-F9EBC3B936AC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0" name="Cube 689">
                  <a:extLst>
                    <a:ext uri="{FF2B5EF4-FFF2-40B4-BE49-F238E27FC236}">
                      <a16:creationId xmlns:a16="http://schemas.microsoft.com/office/drawing/2014/main" id="{7E45D5D6-1A0E-49E4-8EA4-39CF7D97167C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93" name="Group 62">
                <a:extLst>
                  <a:ext uri="{FF2B5EF4-FFF2-40B4-BE49-F238E27FC236}">
                    <a16:creationId xmlns:a16="http://schemas.microsoft.com/office/drawing/2014/main" id="{3CAB16CC-E95D-4B46-BA60-5DCDF8AE580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71" name="Cube 670">
                  <a:extLst>
                    <a:ext uri="{FF2B5EF4-FFF2-40B4-BE49-F238E27FC236}">
                      <a16:creationId xmlns:a16="http://schemas.microsoft.com/office/drawing/2014/main" id="{6B66590F-B199-4181-9995-933C89CE566C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2" name="Cube 671">
                  <a:extLst>
                    <a:ext uri="{FF2B5EF4-FFF2-40B4-BE49-F238E27FC236}">
                      <a16:creationId xmlns:a16="http://schemas.microsoft.com/office/drawing/2014/main" id="{DB87D222-39B4-4C87-874F-42105899DA9E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3" name="Cube 672">
                  <a:extLst>
                    <a:ext uri="{FF2B5EF4-FFF2-40B4-BE49-F238E27FC236}">
                      <a16:creationId xmlns:a16="http://schemas.microsoft.com/office/drawing/2014/main" id="{BB6C4D65-04D6-4F71-AFE3-9C9728FCAB0D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4" name="Cube 673">
                  <a:extLst>
                    <a:ext uri="{FF2B5EF4-FFF2-40B4-BE49-F238E27FC236}">
                      <a16:creationId xmlns:a16="http://schemas.microsoft.com/office/drawing/2014/main" id="{408CFCC4-1825-4804-B365-8854CDFF15B9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5" name="Cube 674">
                  <a:extLst>
                    <a:ext uri="{FF2B5EF4-FFF2-40B4-BE49-F238E27FC236}">
                      <a16:creationId xmlns:a16="http://schemas.microsoft.com/office/drawing/2014/main" id="{1BF9CF66-9F4F-43EC-B129-29516CDAB6FE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6" name="Cube 675">
                  <a:extLst>
                    <a:ext uri="{FF2B5EF4-FFF2-40B4-BE49-F238E27FC236}">
                      <a16:creationId xmlns:a16="http://schemas.microsoft.com/office/drawing/2014/main" id="{71B02486-C7BD-4F2C-BABC-8487D89D6CBE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7" name="Cube 676">
                  <a:extLst>
                    <a:ext uri="{FF2B5EF4-FFF2-40B4-BE49-F238E27FC236}">
                      <a16:creationId xmlns:a16="http://schemas.microsoft.com/office/drawing/2014/main" id="{F54D11D8-C294-4EAD-87E2-087036B0E485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8" name="Cube 677">
                  <a:extLst>
                    <a:ext uri="{FF2B5EF4-FFF2-40B4-BE49-F238E27FC236}">
                      <a16:creationId xmlns:a16="http://schemas.microsoft.com/office/drawing/2014/main" id="{AE997E65-EA70-4D19-857D-972B6345CD3E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9" name="Cube 678">
                  <a:extLst>
                    <a:ext uri="{FF2B5EF4-FFF2-40B4-BE49-F238E27FC236}">
                      <a16:creationId xmlns:a16="http://schemas.microsoft.com/office/drawing/2014/main" id="{4B59CC7E-C35E-4977-86F2-D45F403264E7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0" name="Cube 679">
                  <a:extLst>
                    <a:ext uri="{FF2B5EF4-FFF2-40B4-BE49-F238E27FC236}">
                      <a16:creationId xmlns:a16="http://schemas.microsoft.com/office/drawing/2014/main" id="{63EB540B-934F-4ADE-9AAE-B75D990C834B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94" name="Group 73">
                <a:extLst>
                  <a:ext uri="{FF2B5EF4-FFF2-40B4-BE49-F238E27FC236}">
                    <a16:creationId xmlns:a16="http://schemas.microsoft.com/office/drawing/2014/main" id="{F6088D9D-67AF-44FD-87A0-25698EA59A6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61" name="Cube 660">
                  <a:extLst>
                    <a:ext uri="{FF2B5EF4-FFF2-40B4-BE49-F238E27FC236}">
                      <a16:creationId xmlns:a16="http://schemas.microsoft.com/office/drawing/2014/main" id="{EE180B45-8D52-44CC-B104-413DFD78900A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2" name="Cube 661">
                  <a:extLst>
                    <a:ext uri="{FF2B5EF4-FFF2-40B4-BE49-F238E27FC236}">
                      <a16:creationId xmlns:a16="http://schemas.microsoft.com/office/drawing/2014/main" id="{E84ED638-17B8-4A1D-8EFA-137097E888A5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3" name="Cube 662">
                  <a:extLst>
                    <a:ext uri="{FF2B5EF4-FFF2-40B4-BE49-F238E27FC236}">
                      <a16:creationId xmlns:a16="http://schemas.microsoft.com/office/drawing/2014/main" id="{1A632F68-DD25-4FC2-935F-723333698E7F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4" name="Cube 663">
                  <a:extLst>
                    <a:ext uri="{FF2B5EF4-FFF2-40B4-BE49-F238E27FC236}">
                      <a16:creationId xmlns:a16="http://schemas.microsoft.com/office/drawing/2014/main" id="{7E4513E7-B2D2-40C2-BAED-07249E98E754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5" name="Cube 664">
                  <a:extLst>
                    <a:ext uri="{FF2B5EF4-FFF2-40B4-BE49-F238E27FC236}">
                      <a16:creationId xmlns:a16="http://schemas.microsoft.com/office/drawing/2014/main" id="{DB5EE742-F02A-4AEF-9CC5-597D7BC2753E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6" name="Cube 665">
                  <a:extLst>
                    <a:ext uri="{FF2B5EF4-FFF2-40B4-BE49-F238E27FC236}">
                      <a16:creationId xmlns:a16="http://schemas.microsoft.com/office/drawing/2014/main" id="{20344602-A0FB-48C3-8735-FC679C3E6707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7" name="Cube 666">
                  <a:extLst>
                    <a:ext uri="{FF2B5EF4-FFF2-40B4-BE49-F238E27FC236}">
                      <a16:creationId xmlns:a16="http://schemas.microsoft.com/office/drawing/2014/main" id="{D1F5FC3B-B6ED-49BA-9634-DFB782DD6A84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8" name="Cube 667">
                  <a:extLst>
                    <a:ext uri="{FF2B5EF4-FFF2-40B4-BE49-F238E27FC236}">
                      <a16:creationId xmlns:a16="http://schemas.microsoft.com/office/drawing/2014/main" id="{388E4B04-D3CD-4F6F-86AF-03D1877E791F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9" name="Cube 668">
                  <a:extLst>
                    <a:ext uri="{FF2B5EF4-FFF2-40B4-BE49-F238E27FC236}">
                      <a16:creationId xmlns:a16="http://schemas.microsoft.com/office/drawing/2014/main" id="{BC7A8C3A-8489-46DD-965C-A9E25C51BB82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0" name="Cube 669">
                  <a:extLst>
                    <a:ext uri="{FF2B5EF4-FFF2-40B4-BE49-F238E27FC236}">
                      <a16:creationId xmlns:a16="http://schemas.microsoft.com/office/drawing/2014/main" id="{D08ADBDE-4F07-4EAF-9921-273C56D5DC38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95" name="Group 84">
                <a:extLst>
                  <a:ext uri="{FF2B5EF4-FFF2-40B4-BE49-F238E27FC236}">
                    <a16:creationId xmlns:a16="http://schemas.microsoft.com/office/drawing/2014/main" id="{CF574328-0D6E-41EA-B952-5FEB7CE7480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51" name="Cube 650">
                  <a:extLst>
                    <a:ext uri="{FF2B5EF4-FFF2-40B4-BE49-F238E27FC236}">
                      <a16:creationId xmlns:a16="http://schemas.microsoft.com/office/drawing/2014/main" id="{E95688E1-6718-41B3-A8D7-A60165C2ED20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2" name="Cube 651">
                  <a:extLst>
                    <a:ext uri="{FF2B5EF4-FFF2-40B4-BE49-F238E27FC236}">
                      <a16:creationId xmlns:a16="http://schemas.microsoft.com/office/drawing/2014/main" id="{76DC622D-83E7-4FFD-9F7A-FDEA47B67A19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3" name="Cube 652">
                  <a:extLst>
                    <a:ext uri="{FF2B5EF4-FFF2-40B4-BE49-F238E27FC236}">
                      <a16:creationId xmlns:a16="http://schemas.microsoft.com/office/drawing/2014/main" id="{EE92C645-1B63-494E-9842-28D796AC3EBB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4" name="Cube 653">
                  <a:extLst>
                    <a:ext uri="{FF2B5EF4-FFF2-40B4-BE49-F238E27FC236}">
                      <a16:creationId xmlns:a16="http://schemas.microsoft.com/office/drawing/2014/main" id="{64C4C050-E8EB-4B24-BE0D-D84088C4304A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5" name="Cube 654">
                  <a:extLst>
                    <a:ext uri="{FF2B5EF4-FFF2-40B4-BE49-F238E27FC236}">
                      <a16:creationId xmlns:a16="http://schemas.microsoft.com/office/drawing/2014/main" id="{844A83BB-6E30-4630-8F1B-485DBF5757FB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6" name="Cube 655">
                  <a:extLst>
                    <a:ext uri="{FF2B5EF4-FFF2-40B4-BE49-F238E27FC236}">
                      <a16:creationId xmlns:a16="http://schemas.microsoft.com/office/drawing/2014/main" id="{E9D4546B-5B2B-483A-9A47-B46C72F6AB07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7" name="Cube 656">
                  <a:extLst>
                    <a:ext uri="{FF2B5EF4-FFF2-40B4-BE49-F238E27FC236}">
                      <a16:creationId xmlns:a16="http://schemas.microsoft.com/office/drawing/2014/main" id="{43C35DD2-DC86-4906-BB7E-E8BEAA9EF49A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8" name="Cube 657">
                  <a:extLst>
                    <a:ext uri="{FF2B5EF4-FFF2-40B4-BE49-F238E27FC236}">
                      <a16:creationId xmlns:a16="http://schemas.microsoft.com/office/drawing/2014/main" id="{128CED12-5CC6-4CFB-BC5A-435DDAC6A2B1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9" name="Cube 658">
                  <a:extLst>
                    <a:ext uri="{FF2B5EF4-FFF2-40B4-BE49-F238E27FC236}">
                      <a16:creationId xmlns:a16="http://schemas.microsoft.com/office/drawing/2014/main" id="{10770A28-BB73-4DFE-8EEE-DBE0C6492EC8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0" name="Cube 659">
                  <a:extLst>
                    <a:ext uri="{FF2B5EF4-FFF2-40B4-BE49-F238E27FC236}">
                      <a16:creationId xmlns:a16="http://schemas.microsoft.com/office/drawing/2014/main" id="{D9BDE24B-90B1-45DE-BCA9-DA67BEF0A570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96" name="Group 139">
                <a:extLst>
                  <a:ext uri="{FF2B5EF4-FFF2-40B4-BE49-F238E27FC236}">
                    <a16:creationId xmlns:a16="http://schemas.microsoft.com/office/drawing/2014/main" id="{1D271D0F-5A61-4075-8CDD-B5179407F5C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41" name="Cube 640">
                  <a:extLst>
                    <a:ext uri="{FF2B5EF4-FFF2-40B4-BE49-F238E27FC236}">
                      <a16:creationId xmlns:a16="http://schemas.microsoft.com/office/drawing/2014/main" id="{B9272117-A9BF-4CE6-A91A-0D311816FF26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2" name="Cube 641">
                  <a:extLst>
                    <a:ext uri="{FF2B5EF4-FFF2-40B4-BE49-F238E27FC236}">
                      <a16:creationId xmlns:a16="http://schemas.microsoft.com/office/drawing/2014/main" id="{86316BD2-39B1-41FF-BEC1-716971F62F61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3" name="Cube 642">
                  <a:extLst>
                    <a:ext uri="{FF2B5EF4-FFF2-40B4-BE49-F238E27FC236}">
                      <a16:creationId xmlns:a16="http://schemas.microsoft.com/office/drawing/2014/main" id="{A9D44AF9-6786-4E7B-BB32-7730FB8D8866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4" name="Cube 643">
                  <a:extLst>
                    <a:ext uri="{FF2B5EF4-FFF2-40B4-BE49-F238E27FC236}">
                      <a16:creationId xmlns:a16="http://schemas.microsoft.com/office/drawing/2014/main" id="{4C5DCF89-9AB9-4273-A9F4-6FC56E3CF81C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5" name="Cube 644">
                  <a:extLst>
                    <a:ext uri="{FF2B5EF4-FFF2-40B4-BE49-F238E27FC236}">
                      <a16:creationId xmlns:a16="http://schemas.microsoft.com/office/drawing/2014/main" id="{F1EE58EE-F10B-4DA7-96AE-C70FF851208A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6" name="Cube 645">
                  <a:extLst>
                    <a:ext uri="{FF2B5EF4-FFF2-40B4-BE49-F238E27FC236}">
                      <a16:creationId xmlns:a16="http://schemas.microsoft.com/office/drawing/2014/main" id="{027B2AF5-52C8-4EFD-8CB2-D2D49FBA35DB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7" name="Cube 646">
                  <a:extLst>
                    <a:ext uri="{FF2B5EF4-FFF2-40B4-BE49-F238E27FC236}">
                      <a16:creationId xmlns:a16="http://schemas.microsoft.com/office/drawing/2014/main" id="{B5290222-28D3-43F8-8D2A-D89FC3774926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8" name="Cube 647">
                  <a:extLst>
                    <a:ext uri="{FF2B5EF4-FFF2-40B4-BE49-F238E27FC236}">
                      <a16:creationId xmlns:a16="http://schemas.microsoft.com/office/drawing/2014/main" id="{0745ED50-E97E-490B-96DC-F9AB6F89D655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9" name="Cube 648">
                  <a:extLst>
                    <a:ext uri="{FF2B5EF4-FFF2-40B4-BE49-F238E27FC236}">
                      <a16:creationId xmlns:a16="http://schemas.microsoft.com/office/drawing/2014/main" id="{962DD335-9D17-41D1-9676-81418D9C0A49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0" name="Cube 649">
                  <a:extLst>
                    <a:ext uri="{FF2B5EF4-FFF2-40B4-BE49-F238E27FC236}">
                      <a16:creationId xmlns:a16="http://schemas.microsoft.com/office/drawing/2014/main" id="{5EDD3404-68ED-412D-B79C-96A23FB7D668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97" name="Group 150">
                <a:extLst>
                  <a:ext uri="{FF2B5EF4-FFF2-40B4-BE49-F238E27FC236}">
                    <a16:creationId xmlns:a16="http://schemas.microsoft.com/office/drawing/2014/main" id="{B5D23293-89F1-4612-A74B-F4784C10083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631" name="Cube 630">
                  <a:extLst>
                    <a:ext uri="{FF2B5EF4-FFF2-40B4-BE49-F238E27FC236}">
                      <a16:creationId xmlns:a16="http://schemas.microsoft.com/office/drawing/2014/main" id="{B3A35DB0-C611-407D-8BF9-7B2596611CAC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2" name="Cube 631">
                  <a:extLst>
                    <a:ext uri="{FF2B5EF4-FFF2-40B4-BE49-F238E27FC236}">
                      <a16:creationId xmlns:a16="http://schemas.microsoft.com/office/drawing/2014/main" id="{F9CE50FB-179D-41F5-92F4-60DED1AECAB7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3" name="Cube 632">
                  <a:extLst>
                    <a:ext uri="{FF2B5EF4-FFF2-40B4-BE49-F238E27FC236}">
                      <a16:creationId xmlns:a16="http://schemas.microsoft.com/office/drawing/2014/main" id="{31554036-40D2-4989-865E-D4818D108547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4" name="Cube 633">
                  <a:extLst>
                    <a:ext uri="{FF2B5EF4-FFF2-40B4-BE49-F238E27FC236}">
                      <a16:creationId xmlns:a16="http://schemas.microsoft.com/office/drawing/2014/main" id="{4C672AB5-5AD4-446D-BF0E-8C56EE18798D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5" name="Cube 634">
                  <a:extLst>
                    <a:ext uri="{FF2B5EF4-FFF2-40B4-BE49-F238E27FC236}">
                      <a16:creationId xmlns:a16="http://schemas.microsoft.com/office/drawing/2014/main" id="{75548A65-C43E-465B-8E18-2063C576A5BA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6" name="Cube 635">
                  <a:extLst>
                    <a:ext uri="{FF2B5EF4-FFF2-40B4-BE49-F238E27FC236}">
                      <a16:creationId xmlns:a16="http://schemas.microsoft.com/office/drawing/2014/main" id="{0F2E0E57-BB7A-4E47-A814-69D931B3ADB9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7" name="Cube 636">
                  <a:extLst>
                    <a:ext uri="{FF2B5EF4-FFF2-40B4-BE49-F238E27FC236}">
                      <a16:creationId xmlns:a16="http://schemas.microsoft.com/office/drawing/2014/main" id="{8EFC3755-26CE-47F8-B3F8-6F6AC37D47AC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8" name="Cube 637">
                  <a:extLst>
                    <a:ext uri="{FF2B5EF4-FFF2-40B4-BE49-F238E27FC236}">
                      <a16:creationId xmlns:a16="http://schemas.microsoft.com/office/drawing/2014/main" id="{19D3738C-E581-45F9-9002-C8E519093EA8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9" name="Cube 638">
                  <a:extLst>
                    <a:ext uri="{FF2B5EF4-FFF2-40B4-BE49-F238E27FC236}">
                      <a16:creationId xmlns:a16="http://schemas.microsoft.com/office/drawing/2014/main" id="{152E17DB-2DEF-4FB7-85ED-7CDAFCB39E1F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0" name="Cube 639">
                  <a:extLst>
                    <a:ext uri="{FF2B5EF4-FFF2-40B4-BE49-F238E27FC236}">
                      <a16:creationId xmlns:a16="http://schemas.microsoft.com/office/drawing/2014/main" id="{E1299892-5FE0-4E13-A1AD-6E8847F469CB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98" name="Group 161">
                <a:extLst>
                  <a:ext uri="{FF2B5EF4-FFF2-40B4-BE49-F238E27FC236}">
                    <a16:creationId xmlns:a16="http://schemas.microsoft.com/office/drawing/2014/main" id="{8AA4C77E-245E-4750-81AB-62C5AFDD60F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84453"/>
                <a:chOff x="533649" y="2535179"/>
                <a:chExt cx="200742" cy="1584453"/>
              </a:xfrm>
              <a:grpFill/>
            </p:grpSpPr>
            <p:sp>
              <p:nvSpPr>
                <p:cNvPr id="621" name="Cube 620">
                  <a:extLst>
                    <a:ext uri="{FF2B5EF4-FFF2-40B4-BE49-F238E27FC236}">
                      <a16:creationId xmlns:a16="http://schemas.microsoft.com/office/drawing/2014/main" id="{3AC44A2B-1337-4695-A186-B6FB3687D4DD}"/>
                    </a:ext>
                  </a:extLst>
                </p:cNvPr>
                <p:cNvSpPr/>
                <p:nvPr/>
              </p:nvSpPr>
              <p:spPr>
                <a:xfrm>
                  <a:off x="533649" y="3918837"/>
                  <a:ext cx="200742" cy="200795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2" name="Cube 621">
                  <a:extLst>
                    <a:ext uri="{FF2B5EF4-FFF2-40B4-BE49-F238E27FC236}">
                      <a16:creationId xmlns:a16="http://schemas.microsoft.com/office/drawing/2014/main" id="{E2B004A6-F2F5-4A41-B531-F0AB7D186C87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3" name="Cube 622">
                  <a:extLst>
                    <a:ext uri="{FF2B5EF4-FFF2-40B4-BE49-F238E27FC236}">
                      <a16:creationId xmlns:a16="http://schemas.microsoft.com/office/drawing/2014/main" id="{2764C778-B40A-412C-B352-4ED05F6ACF0C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4" name="Cube 623">
                  <a:extLst>
                    <a:ext uri="{FF2B5EF4-FFF2-40B4-BE49-F238E27FC236}">
                      <a16:creationId xmlns:a16="http://schemas.microsoft.com/office/drawing/2014/main" id="{6C668E5C-46BA-4EAB-9FB5-4120B7745BC9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5" name="Cube 624">
                  <a:extLst>
                    <a:ext uri="{FF2B5EF4-FFF2-40B4-BE49-F238E27FC236}">
                      <a16:creationId xmlns:a16="http://schemas.microsoft.com/office/drawing/2014/main" id="{294FE14D-6222-4097-AB14-C866FF8382ED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6" name="Cube 625">
                  <a:extLst>
                    <a:ext uri="{FF2B5EF4-FFF2-40B4-BE49-F238E27FC236}">
                      <a16:creationId xmlns:a16="http://schemas.microsoft.com/office/drawing/2014/main" id="{05ED3D49-D8DE-47A2-A296-E52836EAED52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7" name="Cube 626">
                  <a:extLst>
                    <a:ext uri="{FF2B5EF4-FFF2-40B4-BE49-F238E27FC236}">
                      <a16:creationId xmlns:a16="http://schemas.microsoft.com/office/drawing/2014/main" id="{1EB3BBF8-09B7-4EF2-853D-A186FC5EE229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8" name="Cube 627">
                  <a:extLst>
                    <a:ext uri="{FF2B5EF4-FFF2-40B4-BE49-F238E27FC236}">
                      <a16:creationId xmlns:a16="http://schemas.microsoft.com/office/drawing/2014/main" id="{E337BDEB-C7F3-4D27-89F3-FAC96FA4EED1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9" name="Cube 628">
                  <a:extLst>
                    <a:ext uri="{FF2B5EF4-FFF2-40B4-BE49-F238E27FC236}">
                      <a16:creationId xmlns:a16="http://schemas.microsoft.com/office/drawing/2014/main" id="{FFEAC3F4-8127-4DC9-9FEC-CC5E690F5980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0" name="Cube 629">
                  <a:extLst>
                    <a:ext uri="{FF2B5EF4-FFF2-40B4-BE49-F238E27FC236}">
                      <a16:creationId xmlns:a16="http://schemas.microsoft.com/office/drawing/2014/main" id="{1ECC0763-B15F-4295-8174-B6E357A2C4A2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99" name="Group 172">
                <a:extLst>
                  <a:ext uri="{FF2B5EF4-FFF2-40B4-BE49-F238E27FC236}">
                    <a16:creationId xmlns:a16="http://schemas.microsoft.com/office/drawing/2014/main" id="{A1D71F1B-936D-4FD1-B41D-EAA0925EE5A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11" name="Cube 610">
                  <a:extLst>
                    <a:ext uri="{FF2B5EF4-FFF2-40B4-BE49-F238E27FC236}">
                      <a16:creationId xmlns:a16="http://schemas.microsoft.com/office/drawing/2014/main" id="{D4076B83-127B-4271-9EA7-CC39DB8ACE02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2" name="Cube 611">
                  <a:extLst>
                    <a:ext uri="{FF2B5EF4-FFF2-40B4-BE49-F238E27FC236}">
                      <a16:creationId xmlns:a16="http://schemas.microsoft.com/office/drawing/2014/main" id="{1DA31EAB-654B-4E4A-8888-BA91ACF35D15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3" name="Cube 612">
                  <a:extLst>
                    <a:ext uri="{FF2B5EF4-FFF2-40B4-BE49-F238E27FC236}">
                      <a16:creationId xmlns:a16="http://schemas.microsoft.com/office/drawing/2014/main" id="{0891A335-98AE-4267-96F7-E98F455E9DCB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4" name="Cube 613">
                  <a:extLst>
                    <a:ext uri="{FF2B5EF4-FFF2-40B4-BE49-F238E27FC236}">
                      <a16:creationId xmlns:a16="http://schemas.microsoft.com/office/drawing/2014/main" id="{A6C03993-4399-4FAC-863A-247FE9435F17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5" name="Cube 614">
                  <a:extLst>
                    <a:ext uri="{FF2B5EF4-FFF2-40B4-BE49-F238E27FC236}">
                      <a16:creationId xmlns:a16="http://schemas.microsoft.com/office/drawing/2014/main" id="{AD5E58C3-4F03-4180-9741-0447BCFC8446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6" name="Cube 615">
                  <a:extLst>
                    <a:ext uri="{FF2B5EF4-FFF2-40B4-BE49-F238E27FC236}">
                      <a16:creationId xmlns:a16="http://schemas.microsoft.com/office/drawing/2014/main" id="{C2EC2FD4-9840-413A-AD53-0E7BD73CB232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7" name="Cube 616">
                  <a:extLst>
                    <a:ext uri="{FF2B5EF4-FFF2-40B4-BE49-F238E27FC236}">
                      <a16:creationId xmlns:a16="http://schemas.microsoft.com/office/drawing/2014/main" id="{6F67AC0E-41FF-4E07-A369-8599E1584F07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8" name="Cube 617">
                  <a:extLst>
                    <a:ext uri="{FF2B5EF4-FFF2-40B4-BE49-F238E27FC236}">
                      <a16:creationId xmlns:a16="http://schemas.microsoft.com/office/drawing/2014/main" id="{C5A8B44A-6BA7-4EE9-BBD5-DB0637140D57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9" name="Cube 618">
                  <a:extLst>
                    <a:ext uri="{FF2B5EF4-FFF2-40B4-BE49-F238E27FC236}">
                      <a16:creationId xmlns:a16="http://schemas.microsoft.com/office/drawing/2014/main" id="{E900EDAC-E2DA-4BDB-BE63-A01DED2A49E3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0" name="Cube 619">
                  <a:extLst>
                    <a:ext uri="{FF2B5EF4-FFF2-40B4-BE49-F238E27FC236}">
                      <a16:creationId xmlns:a16="http://schemas.microsoft.com/office/drawing/2014/main" id="{5BDC9D1D-6C43-43CE-8019-171421F122A4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00" name="Group 183">
                <a:extLst>
                  <a:ext uri="{FF2B5EF4-FFF2-40B4-BE49-F238E27FC236}">
                    <a16:creationId xmlns:a16="http://schemas.microsoft.com/office/drawing/2014/main" id="{7CAFECCF-5EB8-46AE-9F90-F5E33578805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01" name="Cube 600">
                  <a:extLst>
                    <a:ext uri="{FF2B5EF4-FFF2-40B4-BE49-F238E27FC236}">
                      <a16:creationId xmlns:a16="http://schemas.microsoft.com/office/drawing/2014/main" id="{304B256C-765B-4153-8985-5076F8050C30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2" name="Cube 601">
                  <a:extLst>
                    <a:ext uri="{FF2B5EF4-FFF2-40B4-BE49-F238E27FC236}">
                      <a16:creationId xmlns:a16="http://schemas.microsoft.com/office/drawing/2014/main" id="{B8D63B83-ECF7-4D5C-BFB0-6914FA84FD06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3" name="Cube 602">
                  <a:extLst>
                    <a:ext uri="{FF2B5EF4-FFF2-40B4-BE49-F238E27FC236}">
                      <a16:creationId xmlns:a16="http://schemas.microsoft.com/office/drawing/2014/main" id="{70C0CF08-3021-47E2-BC74-3F811D989B72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4" name="Cube 603">
                  <a:extLst>
                    <a:ext uri="{FF2B5EF4-FFF2-40B4-BE49-F238E27FC236}">
                      <a16:creationId xmlns:a16="http://schemas.microsoft.com/office/drawing/2014/main" id="{2CC1EBC2-3130-4F29-8C77-E4911518DBFF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5" name="Cube 604">
                  <a:extLst>
                    <a:ext uri="{FF2B5EF4-FFF2-40B4-BE49-F238E27FC236}">
                      <a16:creationId xmlns:a16="http://schemas.microsoft.com/office/drawing/2014/main" id="{919CF151-F6EA-4E7A-A596-EA1C014087EE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6" name="Cube 605">
                  <a:extLst>
                    <a:ext uri="{FF2B5EF4-FFF2-40B4-BE49-F238E27FC236}">
                      <a16:creationId xmlns:a16="http://schemas.microsoft.com/office/drawing/2014/main" id="{02B3C24E-3411-4B82-B52D-1466A4015C5D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7" name="Cube 606">
                  <a:extLst>
                    <a:ext uri="{FF2B5EF4-FFF2-40B4-BE49-F238E27FC236}">
                      <a16:creationId xmlns:a16="http://schemas.microsoft.com/office/drawing/2014/main" id="{25B26167-7977-41F6-A4A8-3D50C4BE74F2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8" name="Cube 607">
                  <a:extLst>
                    <a:ext uri="{FF2B5EF4-FFF2-40B4-BE49-F238E27FC236}">
                      <a16:creationId xmlns:a16="http://schemas.microsoft.com/office/drawing/2014/main" id="{A5E5BAE4-E237-4F70-86A9-A00C42C7D1A2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9" name="Cube 608">
                  <a:extLst>
                    <a:ext uri="{FF2B5EF4-FFF2-40B4-BE49-F238E27FC236}">
                      <a16:creationId xmlns:a16="http://schemas.microsoft.com/office/drawing/2014/main" id="{6096BE47-CC90-4E5E-82C3-4539F16D4E12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0" name="Cube 609">
                  <a:extLst>
                    <a:ext uri="{FF2B5EF4-FFF2-40B4-BE49-F238E27FC236}">
                      <a16:creationId xmlns:a16="http://schemas.microsoft.com/office/drawing/2014/main" id="{15DD0E4F-0AB8-433D-A35C-B2AB4A458A6B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923" name="Group 922">
              <a:extLst>
                <a:ext uri="{FF2B5EF4-FFF2-40B4-BE49-F238E27FC236}">
                  <a16:creationId xmlns:a16="http://schemas.microsoft.com/office/drawing/2014/main" id="{4B16B360-E189-4FAB-A3CD-B70C5541141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22935" y="3120841"/>
              <a:ext cx="772148" cy="797057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924" name="Group 38">
                <a:extLst>
                  <a:ext uri="{FF2B5EF4-FFF2-40B4-BE49-F238E27FC236}">
                    <a16:creationId xmlns:a16="http://schemas.microsoft.com/office/drawing/2014/main" id="{7DC9A06A-E981-4A78-AFBD-070FB15ECDE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24" name="Cube 1023">
                  <a:extLst>
                    <a:ext uri="{FF2B5EF4-FFF2-40B4-BE49-F238E27FC236}">
                      <a16:creationId xmlns:a16="http://schemas.microsoft.com/office/drawing/2014/main" id="{D73AE66B-806A-41BD-8A82-8A09819B6EEF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5" name="Cube 1024">
                  <a:extLst>
                    <a:ext uri="{FF2B5EF4-FFF2-40B4-BE49-F238E27FC236}">
                      <a16:creationId xmlns:a16="http://schemas.microsoft.com/office/drawing/2014/main" id="{CEC88CE8-3049-48B1-A4C5-C4606D92891A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6" name="Cube 1025">
                  <a:extLst>
                    <a:ext uri="{FF2B5EF4-FFF2-40B4-BE49-F238E27FC236}">
                      <a16:creationId xmlns:a16="http://schemas.microsoft.com/office/drawing/2014/main" id="{56104C41-E372-4DDF-A1C4-7033157860E3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7" name="Cube 1026">
                  <a:extLst>
                    <a:ext uri="{FF2B5EF4-FFF2-40B4-BE49-F238E27FC236}">
                      <a16:creationId xmlns:a16="http://schemas.microsoft.com/office/drawing/2014/main" id="{7D3C4BAE-FEF8-4DE5-B564-779C6F9AD3C8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8" name="Cube 1027">
                  <a:extLst>
                    <a:ext uri="{FF2B5EF4-FFF2-40B4-BE49-F238E27FC236}">
                      <a16:creationId xmlns:a16="http://schemas.microsoft.com/office/drawing/2014/main" id="{444B68DB-4352-4951-B7FD-83344772C852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9" name="Cube 1028">
                  <a:extLst>
                    <a:ext uri="{FF2B5EF4-FFF2-40B4-BE49-F238E27FC236}">
                      <a16:creationId xmlns:a16="http://schemas.microsoft.com/office/drawing/2014/main" id="{FD2251C9-242E-47D9-9303-0DD7C6433497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0" name="Cube 1029">
                  <a:extLst>
                    <a:ext uri="{FF2B5EF4-FFF2-40B4-BE49-F238E27FC236}">
                      <a16:creationId xmlns:a16="http://schemas.microsoft.com/office/drawing/2014/main" id="{98341EAC-32B9-494D-A3CD-1C324FC48931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1" name="Cube 1030">
                  <a:extLst>
                    <a:ext uri="{FF2B5EF4-FFF2-40B4-BE49-F238E27FC236}">
                      <a16:creationId xmlns:a16="http://schemas.microsoft.com/office/drawing/2014/main" id="{64ED82A8-7802-4D94-B6A6-CCF4EF9EEEA7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2" name="Cube 1031">
                  <a:extLst>
                    <a:ext uri="{FF2B5EF4-FFF2-40B4-BE49-F238E27FC236}">
                      <a16:creationId xmlns:a16="http://schemas.microsoft.com/office/drawing/2014/main" id="{DF06FCE9-C7DB-4B20-A725-801E0B55791F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3" name="Cube 1032">
                  <a:extLst>
                    <a:ext uri="{FF2B5EF4-FFF2-40B4-BE49-F238E27FC236}">
                      <a16:creationId xmlns:a16="http://schemas.microsoft.com/office/drawing/2014/main" id="{6A307DA2-ED2C-43A2-B4B9-F0AED7B3B9AE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25" name="Group 51">
                <a:extLst>
                  <a:ext uri="{FF2B5EF4-FFF2-40B4-BE49-F238E27FC236}">
                    <a16:creationId xmlns:a16="http://schemas.microsoft.com/office/drawing/2014/main" id="{EF5EA9FE-54F1-4DA5-8AE0-0595047BF0E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14" name="Cube 1013">
                  <a:extLst>
                    <a:ext uri="{FF2B5EF4-FFF2-40B4-BE49-F238E27FC236}">
                      <a16:creationId xmlns:a16="http://schemas.microsoft.com/office/drawing/2014/main" id="{119F71C6-5EB8-4748-A3BB-EF0EB96E465D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5" name="Cube 1014">
                  <a:extLst>
                    <a:ext uri="{FF2B5EF4-FFF2-40B4-BE49-F238E27FC236}">
                      <a16:creationId xmlns:a16="http://schemas.microsoft.com/office/drawing/2014/main" id="{8B49B78A-3518-490E-9348-588956805458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6" name="Cube 1015">
                  <a:extLst>
                    <a:ext uri="{FF2B5EF4-FFF2-40B4-BE49-F238E27FC236}">
                      <a16:creationId xmlns:a16="http://schemas.microsoft.com/office/drawing/2014/main" id="{0063AC11-9B56-4BA9-BBD2-F670A710F227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7" name="Cube 1016">
                  <a:extLst>
                    <a:ext uri="{FF2B5EF4-FFF2-40B4-BE49-F238E27FC236}">
                      <a16:creationId xmlns:a16="http://schemas.microsoft.com/office/drawing/2014/main" id="{86061D4C-60D3-474E-A197-620842C9B30C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8" name="Cube 1017">
                  <a:extLst>
                    <a:ext uri="{FF2B5EF4-FFF2-40B4-BE49-F238E27FC236}">
                      <a16:creationId xmlns:a16="http://schemas.microsoft.com/office/drawing/2014/main" id="{E5876A27-0109-43A8-A118-5A3B549BE7CD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9" name="Cube 1018">
                  <a:extLst>
                    <a:ext uri="{FF2B5EF4-FFF2-40B4-BE49-F238E27FC236}">
                      <a16:creationId xmlns:a16="http://schemas.microsoft.com/office/drawing/2014/main" id="{A65ECC41-9E27-459E-B7EC-05A87C8FCC56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0" name="Cube 1019">
                  <a:extLst>
                    <a:ext uri="{FF2B5EF4-FFF2-40B4-BE49-F238E27FC236}">
                      <a16:creationId xmlns:a16="http://schemas.microsoft.com/office/drawing/2014/main" id="{F7B36C4C-B540-4EEC-96B0-D9710682F9FA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1" name="Cube 1020">
                  <a:extLst>
                    <a:ext uri="{FF2B5EF4-FFF2-40B4-BE49-F238E27FC236}">
                      <a16:creationId xmlns:a16="http://schemas.microsoft.com/office/drawing/2014/main" id="{C4B0EF6C-A0F1-48DB-844E-0E38E4E30B9F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2" name="Cube 1021">
                  <a:extLst>
                    <a:ext uri="{FF2B5EF4-FFF2-40B4-BE49-F238E27FC236}">
                      <a16:creationId xmlns:a16="http://schemas.microsoft.com/office/drawing/2014/main" id="{7D25F783-B19A-45CC-AB1A-BAA863953C45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3" name="Cube 1022">
                  <a:extLst>
                    <a:ext uri="{FF2B5EF4-FFF2-40B4-BE49-F238E27FC236}">
                      <a16:creationId xmlns:a16="http://schemas.microsoft.com/office/drawing/2014/main" id="{470D6D83-A9E8-4E9B-95BF-5E7F1DCBF527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26" name="Group 62">
                <a:extLst>
                  <a:ext uri="{FF2B5EF4-FFF2-40B4-BE49-F238E27FC236}">
                    <a16:creationId xmlns:a16="http://schemas.microsoft.com/office/drawing/2014/main" id="{5B41CD14-93FA-48FB-B108-819D973FF67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04" name="Cube 1003">
                  <a:extLst>
                    <a:ext uri="{FF2B5EF4-FFF2-40B4-BE49-F238E27FC236}">
                      <a16:creationId xmlns:a16="http://schemas.microsoft.com/office/drawing/2014/main" id="{458AC275-5994-4595-B756-91D60DEE3C35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5" name="Cube 1004">
                  <a:extLst>
                    <a:ext uri="{FF2B5EF4-FFF2-40B4-BE49-F238E27FC236}">
                      <a16:creationId xmlns:a16="http://schemas.microsoft.com/office/drawing/2014/main" id="{89034E6B-E079-4CB9-B3F4-8EAB47468028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6" name="Cube 1005">
                  <a:extLst>
                    <a:ext uri="{FF2B5EF4-FFF2-40B4-BE49-F238E27FC236}">
                      <a16:creationId xmlns:a16="http://schemas.microsoft.com/office/drawing/2014/main" id="{7E0DC8BC-D9B6-492E-B85F-67BA9CEF868A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7" name="Cube 1006">
                  <a:extLst>
                    <a:ext uri="{FF2B5EF4-FFF2-40B4-BE49-F238E27FC236}">
                      <a16:creationId xmlns:a16="http://schemas.microsoft.com/office/drawing/2014/main" id="{BE031A34-4DBE-40A3-A0DB-AA00ECFBC725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8" name="Cube 1007">
                  <a:extLst>
                    <a:ext uri="{FF2B5EF4-FFF2-40B4-BE49-F238E27FC236}">
                      <a16:creationId xmlns:a16="http://schemas.microsoft.com/office/drawing/2014/main" id="{5CB8EC32-A7CB-486D-9C6F-8C3633CAAFAA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9" name="Cube 1008">
                  <a:extLst>
                    <a:ext uri="{FF2B5EF4-FFF2-40B4-BE49-F238E27FC236}">
                      <a16:creationId xmlns:a16="http://schemas.microsoft.com/office/drawing/2014/main" id="{20BB8456-1062-4F7A-82BD-915BE1F50AD8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0" name="Cube 1009">
                  <a:extLst>
                    <a:ext uri="{FF2B5EF4-FFF2-40B4-BE49-F238E27FC236}">
                      <a16:creationId xmlns:a16="http://schemas.microsoft.com/office/drawing/2014/main" id="{943EE4BB-92F2-481C-A719-2B7309E9F18F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1" name="Cube 1010">
                  <a:extLst>
                    <a:ext uri="{FF2B5EF4-FFF2-40B4-BE49-F238E27FC236}">
                      <a16:creationId xmlns:a16="http://schemas.microsoft.com/office/drawing/2014/main" id="{4E727102-A2F2-4CDC-B0CA-E480C7ED2E98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2" name="Cube 1011">
                  <a:extLst>
                    <a:ext uri="{FF2B5EF4-FFF2-40B4-BE49-F238E27FC236}">
                      <a16:creationId xmlns:a16="http://schemas.microsoft.com/office/drawing/2014/main" id="{D4A9404C-5108-49D2-8D39-6BBE1E1495F3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3" name="Cube 1012">
                  <a:extLst>
                    <a:ext uri="{FF2B5EF4-FFF2-40B4-BE49-F238E27FC236}">
                      <a16:creationId xmlns:a16="http://schemas.microsoft.com/office/drawing/2014/main" id="{CA9DD8CA-1EB5-4A1F-887B-DCE785E8AE84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27" name="Group 73">
                <a:extLst>
                  <a:ext uri="{FF2B5EF4-FFF2-40B4-BE49-F238E27FC236}">
                    <a16:creationId xmlns:a16="http://schemas.microsoft.com/office/drawing/2014/main" id="{E9520BD5-0829-4CBC-9168-A1405E3F5F2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94" name="Cube 993">
                  <a:extLst>
                    <a:ext uri="{FF2B5EF4-FFF2-40B4-BE49-F238E27FC236}">
                      <a16:creationId xmlns:a16="http://schemas.microsoft.com/office/drawing/2014/main" id="{DC77C662-329C-49E8-9B24-AE8028A5D044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5" name="Cube 994">
                  <a:extLst>
                    <a:ext uri="{FF2B5EF4-FFF2-40B4-BE49-F238E27FC236}">
                      <a16:creationId xmlns:a16="http://schemas.microsoft.com/office/drawing/2014/main" id="{970CB930-8F1C-44A9-9DBD-D82F0CB78754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6" name="Cube 995">
                  <a:extLst>
                    <a:ext uri="{FF2B5EF4-FFF2-40B4-BE49-F238E27FC236}">
                      <a16:creationId xmlns:a16="http://schemas.microsoft.com/office/drawing/2014/main" id="{9B051F25-B22B-4361-BEA4-CE09421DE420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7" name="Cube 996">
                  <a:extLst>
                    <a:ext uri="{FF2B5EF4-FFF2-40B4-BE49-F238E27FC236}">
                      <a16:creationId xmlns:a16="http://schemas.microsoft.com/office/drawing/2014/main" id="{4B21E109-541B-4ABF-A2CD-4DED5159A882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8" name="Cube 997">
                  <a:extLst>
                    <a:ext uri="{FF2B5EF4-FFF2-40B4-BE49-F238E27FC236}">
                      <a16:creationId xmlns:a16="http://schemas.microsoft.com/office/drawing/2014/main" id="{988460AE-90C8-4445-97B0-3ACF4292033D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9" name="Cube 998">
                  <a:extLst>
                    <a:ext uri="{FF2B5EF4-FFF2-40B4-BE49-F238E27FC236}">
                      <a16:creationId xmlns:a16="http://schemas.microsoft.com/office/drawing/2014/main" id="{4BE0C243-CD15-4BEA-B3C1-CD7F53569B8E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0" name="Cube 999">
                  <a:extLst>
                    <a:ext uri="{FF2B5EF4-FFF2-40B4-BE49-F238E27FC236}">
                      <a16:creationId xmlns:a16="http://schemas.microsoft.com/office/drawing/2014/main" id="{8EFAE977-9C6A-4CE5-A038-D7B0814C80E7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1" name="Cube 1000">
                  <a:extLst>
                    <a:ext uri="{FF2B5EF4-FFF2-40B4-BE49-F238E27FC236}">
                      <a16:creationId xmlns:a16="http://schemas.microsoft.com/office/drawing/2014/main" id="{0A7D4A26-DB33-44A2-9DF3-D82E333DA0A5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2" name="Cube 1001">
                  <a:extLst>
                    <a:ext uri="{FF2B5EF4-FFF2-40B4-BE49-F238E27FC236}">
                      <a16:creationId xmlns:a16="http://schemas.microsoft.com/office/drawing/2014/main" id="{14B916BD-46DA-4E90-BA60-0629762A980E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3" name="Cube 1002">
                  <a:extLst>
                    <a:ext uri="{FF2B5EF4-FFF2-40B4-BE49-F238E27FC236}">
                      <a16:creationId xmlns:a16="http://schemas.microsoft.com/office/drawing/2014/main" id="{424C655A-0828-4B2F-8B37-E6F02C12ADA5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28" name="Group 84">
                <a:extLst>
                  <a:ext uri="{FF2B5EF4-FFF2-40B4-BE49-F238E27FC236}">
                    <a16:creationId xmlns:a16="http://schemas.microsoft.com/office/drawing/2014/main" id="{BCB69FD9-832E-4138-8F86-BF5A0B0F4BF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84" name="Cube 983">
                  <a:extLst>
                    <a:ext uri="{FF2B5EF4-FFF2-40B4-BE49-F238E27FC236}">
                      <a16:creationId xmlns:a16="http://schemas.microsoft.com/office/drawing/2014/main" id="{B97A3007-E3C9-4272-A252-2B0A65C508AE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5" name="Cube 984">
                  <a:extLst>
                    <a:ext uri="{FF2B5EF4-FFF2-40B4-BE49-F238E27FC236}">
                      <a16:creationId xmlns:a16="http://schemas.microsoft.com/office/drawing/2014/main" id="{71A146B3-C59B-4056-8C66-41BD980BA329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6" name="Cube 985">
                  <a:extLst>
                    <a:ext uri="{FF2B5EF4-FFF2-40B4-BE49-F238E27FC236}">
                      <a16:creationId xmlns:a16="http://schemas.microsoft.com/office/drawing/2014/main" id="{5FDD5E33-10DD-49D3-8C4A-80866D9C3D4F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7" name="Cube 986">
                  <a:extLst>
                    <a:ext uri="{FF2B5EF4-FFF2-40B4-BE49-F238E27FC236}">
                      <a16:creationId xmlns:a16="http://schemas.microsoft.com/office/drawing/2014/main" id="{B1F22372-EEA6-46F7-B690-899248C615AB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8" name="Cube 987">
                  <a:extLst>
                    <a:ext uri="{FF2B5EF4-FFF2-40B4-BE49-F238E27FC236}">
                      <a16:creationId xmlns:a16="http://schemas.microsoft.com/office/drawing/2014/main" id="{7BAF8659-7939-48F3-ABB2-4B983FCF4ED4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9" name="Cube 988">
                  <a:extLst>
                    <a:ext uri="{FF2B5EF4-FFF2-40B4-BE49-F238E27FC236}">
                      <a16:creationId xmlns:a16="http://schemas.microsoft.com/office/drawing/2014/main" id="{04B56547-AC05-4428-A379-BFB1AED4D502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0" name="Cube 989">
                  <a:extLst>
                    <a:ext uri="{FF2B5EF4-FFF2-40B4-BE49-F238E27FC236}">
                      <a16:creationId xmlns:a16="http://schemas.microsoft.com/office/drawing/2014/main" id="{2420B8C2-AE45-41F3-91EE-89123FAE9CF2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1" name="Cube 990">
                  <a:extLst>
                    <a:ext uri="{FF2B5EF4-FFF2-40B4-BE49-F238E27FC236}">
                      <a16:creationId xmlns:a16="http://schemas.microsoft.com/office/drawing/2014/main" id="{CC5FF8E0-A869-4DAB-813D-D556EE6E2506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2" name="Cube 991">
                  <a:extLst>
                    <a:ext uri="{FF2B5EF4-FFF2-40B4-BE49-F238E27FC236}">
                      <a16:creationId xmlns:a16="http://schemas.microsoft.com/office/drawing/2014/main" id="{77D3D8B3-E0F0-444D-8FC9-709DE0FCFB24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3" name="Cube 992">
                  <a:extLst>
                    <a:ext uri="{FF2B5EF4-FFF2-40B4-BE49-F238E27FC236}">
                      <a16:creationId xmlns:a16="http://schemas.microsoft.com/office/drawing/2014/main" id="{8F7E003E-074E-4B75-BBAD-F12DA56211A2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29" name="Group 139">
                <a:extLst>
                  <a:ext uri="{FF2B5EF4-FFF2-40B4-BE49-F238E27FC236}">
                    <a16:creationId xmlns:a16="http://schemas.microsoft.com/office/drawing/2014/main" id="{BF5E32B1-1C83-46F1-A41B-CD971067211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74" name="Cube 973">
                  <a:extLst>
                    <a:ext uri="{FF2B5EF4-FFF2-40B4-BE49-F238E27FC236}">
                      <a16:creationId xmlns:a16="http://schemas.microsoft.com/office/drawing/2014/main" id="{01CEE957-FD5F-4F50-A4A2-ACBB19DB200A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5" name="Cube 974">
                  <a:extLst>
                    <a:ext uri="{FF2B5EF4-FFF2-40B4-BE49-F238E27FC236}">
                      <a16:creationId xmlns:a16="http://schemas.microsoft.com/office/drawing/2014/main" id="{C2366084-F3C8-4464-899B-1C179E39253C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6" name="Cube 975">
                  <a:extLst>
                    <a:ext uri="{FF2B5EF4-FFF2-40B4-BE49-F238E27FC236}">
                      <a16:creationId xmlns:a16="http://schemas.microsoft.com/office/drawing/2014/main" id="{BC0D1BF8-1B4B-45CE-83A1-3CBC0E4F952A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7" name="Cube 976">
                  <a:extLst>
                    <a:ext uri="{FF2B5EF4-FFF2-40B4-BE49-F238E27FC236}">
                      <a16:creationId xmlns:a16="http://schemas.microsoft.com/office/drawing/2014/main" id="{644EFA99-8DF9-40E5-808F-3CA69EBBB62A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8" name="Cube 977">
                  <a:extLst>
                    <a:ext uri="{FF2B5EF4-FFF2-40B4-BE49-F238E27FC236}">
                      <a16:creationId xmlns:a16="http://schemas.microsoft.com/office/drawing/2014/main" id="{4065EB3A-78B6-4891-A00C-390B7F126237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9" name="Cube 978">
                  <a:extLst>
                    <a:ext uri="{FF2B5EF4-FFF2-40B4-BE49-F238E27FC236}">
                      <a16:creationId xmlns:a16="http://schemas.microsoft.com/office/drawing/2014/main" id="{E261560A-A50D-451F-AFE8-47F0B49AD479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0" name="Cube 979">
                  <a:extLst>
                    <a:ext uri="{FF2B5EF4-FFF2-40B4-BE49-F238E27FC236}">
                      <a16:creationId xmlns:a16="http://schemas.microsoft.com/office/drawing/2014/main" id="{DD67F567-740C-4CC9-894D-54CE5175BA9C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1" name="Cube 980">
                  <a:extLst>
                    <a:ext uri="{FF2B5EF4-FFF2-40B4-BE49-F238E27FC236}">
                      <a16:creationId xmlns:a16="http://schemas.microsoft.com/office/drawing/2014/main" id="{D3FC3D3F-14D2-4A20-8A91-4C2532B97E53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2" name="Cube 981">
                  <a:extLst>
                    <a:ext uri="{FF2B5EF4-FFF2-40B4-BE49-F238E27FC236}">
                      <a16:creationId xmlns:a16="http://schemas.microsoft.com/office/drawing/2014/main" id="{C0C5227C-C9BD-4A3F-952A-EC5E661F107D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3" name="Cube 982">
                  <a:extLst>
                    <a:ext uri="{FF2B5EF4-FFF2-40B4-BE49-F238E27FC236}">
                      <a16:creationId xmlns:a16="http://schemas.microsoft.com/office/drawing/2014/main" id="{06F65F92-46EB-4125-B178-34DCC6B5127F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30" name="Group 150">
                <a:extLst>
                  <a:ext uri="{FF2B5EF4-FFF2-40B4-BE49-F238E27FC236}">
                    <a16:creationId xmlns:a16="http://schemas.microsoft.com/office/drawing/2014/main" id="{7973FA8A-36B1-45BC-AD87-0004DE0D665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964" name="Cube 963">
                  <a:extLst>
                    <a:ext uri="{FF2B5EF4-FFF2-40B4-BE49-F238E27FC236}">
                      <a16:creationId xmlns:a16="http://schemas.microsoft.com/office/drawing/2014/main" id="{C54DF609-AE98-4BF3-99BB-9AAC7DBFCC08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5" name="Cube 964">
                  <a:extLst>
                    <a:ext uri="{FF2B5EF4-FFF2-40B4-BE49-F238E27FC236}">
                      <a16:creationId xmlns:a16="http://schemas.microsoft.com/office/drawing/2014/main" id="{5C649169-409B-49FA-8E3C-A6667C358679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6" name="Cube 965">
                  <a:extLst>
                    <a:ext uri="{FF2B5EF4-FFF2-40B4-BE49-F238E27FC236}">
                      <a16:creationId xmlns:a16="http://schemas.microsoft.com/office/drawing/2014/main" id="{0D669B67-DF6E-4319-A7C3-CE299CD7C78B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7" name="Cube 966">
                  <a:extLst>
                    <a:ext uri="{FF2B5EF4-FFF2-40B4-BE49-F238E27FC236}">
                      <a16:creationId xmlns:a16="http://schemas.microsoft.com/office/drawing/2014/main" id="{627D0212-FC81-48A3-9C25-F3EEA9381238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8" name="Cube 967">
                  <a:extLst>
                    <a:ext uri="{FF2B5EF4-FFF2-40B4-BE49-F238E27FC236}">
                      <a16:creationId xmlns:a16="http://schemas.microsoft.com/office/drawing/2014/main" id="{F3FC233B-6425-4659-8764-A6B6C395CB27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9" name="Cube 968">
                  <a:extLst>
                    <a:ext uri="{FF2B5EF4-FFF2-40B4-BE49-F238E27FC236}">
                      <a16:creationId xmlns:a16="http://schemas.microsoft.com/office/drawing/2014/main" id="{BD4E2851-93FA-42FA-A091-4D74306CA125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0" name="Cube 969">
                  <a:extLst>
                    <a:ext uri="{FF2B5EF4-FFF2-40B4-BE49-F238E27FC236}">
                      <a16:creationId xmlns:a16="http://schemas.microsoft.com/office/drawing/2014/main" id="{7B4357AB-8B4F-4E4C-BB33-3310B58E1364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1" name="Cube 970">
                  <a:extLst>
                    <a:ext uri="{FF2B5EF4-FFF2-40B4-BE49-F238E27FC236}">
                      <a16:creationId xmlns:a16="http://schemas.microsoft.com/office/drawing/2014/main" id="{1A6FE909-733B-4AD2-A6FB-8CA7D502998A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2" name="Cube 971">
                  <a:extLst>
                    <a:ext uri="{FF2B5EF4-FFF2-40B4-BE49-F238E27FC236}">
                      <a16:creationId xmlns:a16="http://schemas.microsoft.com/office/drawing/2014/main" id="{F52E58D7-F8C1-4016-A0CE-E3C148628D41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3" name="Cube 972">
                  <a:extLst>
                    <a:ext uri="{FF2B5EF4-FFF2-40B4-BE49-F238E27FC236}">
                      <a16:creationId xmlns:a16="http://schemas.microsoft.com/office/drawing/2014/main" id="{BB6FD1D7-108C-4102-AFF9-268518BF2BF3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31" name="Group 161">
                <a:extLst>
                  <a:ext uri="{FF2B5EF4-FFF2-40B4-BE49-F238E27FC236}">
                    <a16:creationId xmlns:a16="http://schemas.microsoft.com/office/drawing/2014/main" id="{86B6CB3E-4123-4920-B3C7-0CF7499B005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84453"/>
                <a:chOff x="533649" y="2535179"/>
                <a:chExt cx="200742" cy="1584453"/>
              </a:xfrm>
              <a:grpFill/>
            </p:grpSpPr>
            <p:sp>
              <p:nvSpPr>
                <p:cNvPr id="954" name="Cube 953">
                  <a:extLst>
                    <a:ext uri="{FF2B5EF4-FFF2-40B4-BE49-F238E27FC236}">
                      <a16:creationId xmlns:a16="http://schemas.microsoft.com/office/drawing/2014/main" id="{00A3C5D4-0395-49ED-8F67-A12F39A1C8A8}"/>
                    </a:ext>
                  </a:extLst>
                </p:cNvPr>
                <p:cNvSpPr/>
                <p:nvPr/>
              </p:nvSpPr>
              <p:spPr>
                <a:xfrm>
                  <a:off x="533649" y="3918837"/>
                  <a:ext cx="200742" cy="200795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5" name="Cube 954">
                  <a:extLst>
                    <a:ext uri="{FF2B5EF4-FFF2-40B4-BE49-F238E27FC236}">
                      <a16:creationId xmlns:a16="http://schemas.microsoft.com/office/drawing/2014/main" id="{12BEBE3B-4703-40C1-93F2-AC7C2BB8F728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6" name="Cube 955">
                  <a:extLst>
                    <a:ext uri="{FF2B5EF4-FFF2-40B4-BE49-F238E27FC236}">
                      <a16:creationId xmlns:a16="http://schemas.microsoft.com/office/drawing/2014/main" id="{B9AFD470-9299-4C58-940C-5A41A9F9E2F3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7" name="Cube 956">
                  <a:extLst>
                    <a:ext uri="{FF2B5EF4-FFF2-40B4-BE49-F238E27FC236}">
                      <a16:creationId xmlns:a16="http://schemas.microsoft.com/office/drawing/2014/main" id="{45E28FFA-0558-4A75-ABB0-A05D02FBA84B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8" name="Cube 957">
                  <a:extLst>
                    <a:ext uri="{FF2B5EF4-FFF2-40B4-BE49-F238E27FC236}">
                      <a16:creationId xmlns:a16="http://schemas.microsoft.com/office/drawing/2014/main" id="{691BDB90-B87F-4836-BDFF-6023D61BAEB3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9" name="Cube 958">
                  <a:extLst>
                    <a:ext uri="{FF2B5EF4-FFF2-40B4-BE49-F238E27FC236}">
                      <a16:creationId xmlns:a16="http://schemas.microsoft.com/office/drawing/2014/main" id="{897C4367-6A8D-45C9-A0B7-7EAF9664BADD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0" name="Cube 959">
                  <a:extLst>
                    <a:ext uri="{FF2B5EF4-FFF2-40B4-BE49-F238E27FC236}">
                      <a16:creationId xmlns:a16="http://schemas.microsoft.com/office/drawing/2014/main" id="{6B141354-C50A-4304-A9DA-53457074E76B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1" name="Cube 960">
                  <a:extLst>
                    <a:ext uri="{FF2B5EF4-FFF2-40B4-BE49-F238E27FC236}">
                      <a16:creationId xmlns:a16="http://schemas.microsoft.com/office/drawing/2014/main" id="{9CB2FC76-E238-47C4-B5A4-62A94DEECA70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2" name="Cube 961">
                  <a:extLst>
                    <a:ext uri="{FF2B5EF4-FFF2-40B4-BE49-F238E27FC236}">
                      <a16:creationId xmlns:a16="http://schemas.microsoft.com/office/drawing/2014/main" id="{535FEBA7-7616-4773-8BE1-F0B34F050205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3" name="Cube 962">
                  <a:extLst>
                    <a:ext uri="{FF2B5EF4-FFF2-40B4-BE49-F238E27FC236}">
                      <a16:creationId xmlns:a16="http://schemas.microsoft.com/office/drawing/2014/main" id="{980F2DB3-E2A0-4BC5-9B7C-8593BA8A6401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32" name="Group 172">
                <a:extLst>
                  <a:ext uri="{FF2B5EF4-FFF2-40B4-BE49-F238E27FC236}">
                    <a16:creationId xmlns:a16="http://schemas.microsoft.com/office/drawing/2014/main" id="{663A0EA4-7497-49BD-89E9-6335ACFFD18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44" name="Cube 943">
                  <a:extLst>
                    <a:ext uri="{FF2B5EF4-FFF2-40B4-BE49-F238E27FC236}">
                      <a16:creationId xmlns:a16="http://schemas.microsoft.com/office/drawing/2014/main" id="{07ACEC5C-766A-44A4-A9A6-AB87B0E45B25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5" name="Cube 944">
                  <a:extLst>
                    <a:ext uri="{FF2B5EF4-FFF2-40B4-BE49-F238E27FC236}">
                      <a16:creationId xmlns:a16="http://schemas.microsoft.com/office/drawing/2014/main" id="{67B92BEA-2522-4083-BCAF-8DAA4A6F1B77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6" name="Cube 945">
                  <a:extLst>
                    <a:ext uri="{FF2B5EF4-FFF2-40B4-BE49-F238E27FC236}">
                      <a16:creationId xmlns:a16="http://schemas.microsoft.com/office/drawing/2014/main" id="{626F1612-7836-41E5-BC9F-033E7448A751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7" name="Cube 946">
                  <a:extLst>
                    <a:ext uri="{FF2B5EF4-FFF2-40B4-BE49-F238E27FC236}">
                      <a16:creationId xmlns:a16="http://schemas.microsoft.com/office/drawing/2014/main" id="{72A54FA6-6571-4504-B554-991A9F870564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8" name="Cube 947">
                  <a:extLst>
                    <a:ext uri="{FF2B5EF4-FFF2-40B4-BE49-F238E27FC236}">
                      <a16:creationId xmlns:a16="http://schemas.microsoft.com/office/drawing/2014/main" id="{381E27FC-CC7C-47FB-9A76-8C226021A284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9" name="Cube 948">
                  <a:extLst>
                    <a:ext uri="{FF2B5EF4-FFF2-40B4-BE49-F238E27FC236}">
                      <a16:creationId xmlns:a16="http://schemas.microsoft.com/office/drawing/2014/main" id="{7121939D-1EAA-426E-ADE7-A1F83D3A8949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0" name="Cube 949">
                  <a:extLst>
                    <a:ext uri="{FF2B5EF4-FFF2-40B4-BE49-F238E27FC236}">
                      <a16:creationId xmlns:a16="http://schemas.microsoft.com/office/drawing/2014/main" id="{DB844100-F29D-404B-8C00-351C4BAA50CE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1" name="Cube 950">
                  <a:extLst>
                    <a:ext uri="{FF2B5EF4-FFF2-40B4-BE49-F238E27FC236}">
                      <a16:creationId xmlns:a16="http://schemas.microsoft.com/office/drawing/2014/main" id="{D1FE1FEA-403A-42C9-ABA6-18E14A9FB513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2" name="Cube 951">
                  <a:extLst>
                    <a:ext uri="{FF2B5EF4-FFF2-40B4-BE49-F238E27FC236}">
                      <a16:creationId xmlns:a16="http://schemas.microsoft.com/office/drawing/2014/main" id="{A8CF6C9A-586E-47D6-B525-65C28D0100C5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3" name="Cube 952">
                  <a:extLst>
                    <a:ext uri="{FF2B5EF4-FFF2-40B4-BE49-F238E27FC236}">
                      <a16:creationId xmlns:a16="http://schemas.microsoft.com/office/drawing/2014/main" id="{3BFED842-6F18-4039-A0EF-4BC83B3AE1F5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33" name="Group 183">
                <a:extLst>
                  <a:ext uri="{FF2B5EF4-FFF2-40B4-BE49-F238E27FC236}">
                    <a16:creationId xmlns:a16="http://schemas.microsoft.com/office/drawing/2014/main" id="{2986B1D5-6BB2-4885-BBB5-36A96B613D5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34" name="Cube 933">
                  <a:extLst>
                    <a:ext uri="{FF2B5EF4-FFF2-40B4-BE49-F238E27FC236}">
                      <a16:creationId xmlns:a16="http://schemas.microsoft.com/office/drawing/2014/main" id="{589D7444-09B4-458A-A4C7-A6FCF9CE8DF7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5" name="Cube 934">
                  <a:extLst>
                    <a:ext uri="{FF2B5EF4-FFF2-40B4-BE49-F238E27FC236}">
                      <a16:creationId xmlns:a16="http://schemas.microsoft.com/office/drawing/2014/main" id="{C91451DD-9EDF-4DFF-9C84-4D2D004409F8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6" name="Cube 935">
                  <a:extLst>
                    <a:ext uri="{FF2B5EF4-FFF2-40B4-BE49-F238E27FC236}">
                      <a16:creationId xmlns:a16="http://schemas.microsoft.com/office/drawing/2014/main" id="{5B8A48F6-2732-4114-849B-CA7E6D7173AB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7" name="Cube 936">
                  <a:extLst>
                    <a:ext uri="{FF2B5EF4-FFF2-40B4-BE49-F238E27FC236}">
                      <a16:creationId xmlns:a16="http://schemas.microsoft.com/office/drawing/2014/main" id="{F57EC4FF-2803-417B-A089-76BDBB673AD8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8" name="Cube 937">
                  <a:extLst>
                    <a:ext uri="{FF2B5EF4-FFF2-40B4-BE49-F238E27FC236}">
                      <a16:creationId xmlns:a16="http://schemas.microsoft.com/office/drawing/2014/main" id="{E6B94DC9-9A02-4B72-8DBD-F0C1C7A0B0AC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9" name="Cube 938">
                  <a:extLst>
                    <a:ext uri="{FF2B5EF4-FFF2-40B4-BE49-F238E27FC236}">
                      <a16:creationId xmlns:a16="http://schemas.microsoft.com/office/drawing/2014/main" id="{3AF45CD9-75F4-42AB-AF38-C248506A52AB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0" name="Cube 939">
                  <a:extLst>
                    <a:ext uri="{FF2B5EF4-FFF2-40B4-BE49-F238E27FC236}">
                      <a16:creationId xmlns:a16="http://schemas.microsoft.com/office/drawing/2014/main" id="{5EFA82F4-691B-4BA5-B4E0-A8E5F12A47BA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1" name="Cube 940">
                  <a:extLst>
                    <a:ext uri="{FF2B5EF4-FFF2-40B4-BE49-F238E27FC236}">
                      <a16:creationId xmlns:a16="http://schemas.microsoft.com/office/drawing/2014/main" id="{986DB90B-1F48-40CA-AEF9-8C2FF310B829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2" name="Cube 941">
                  <a:extLst>
                    <a:ext uri="{FF2B5EF4-FFF2-40B4-BE49-F238E27FC236}">
                      <a16:creationId xmlns:a16="http://schemas.microsoft.com/office/drawing/2014/main" id="{1347EB19-BCDC-4EE9-9149-972F43B45110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3" name="Cube 942">
                  <a:extLst>
                    <a:ext uri="{FF2B5EF4-FFF2-40B4-BE49-F238E27FC236}">
                      <a16:creationId xmlns:a16="http://schemas.microsoft.com/office/drawing/2014/main" id="{99D459B1-3EBD-4FC1-BC1D-3DBFFCE8717B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1034" name="Group 1033">
              <a:extLst>
                <a:ext uri="{FF2B5EF4-FFF2-40B4-BE49-F238E27FC236}">
                  <a16:creationId xmlns:a16="http://schemas.microsoft.com/office/drawing/2014/main" id="{193900DD-32AD-4254-9F6D-44E311FD012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76503" y="3121661"/>
              <a:ext cx="772148" cy="797057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035" name="Group 38">
                <a:extLst>
                  <a:ext uri="{FF2B5EF4-FFF2-40B4-BE49-F238E27FC236}">
                    <a16:creationId xmlns:a16="http://schemas.microsoft.com/office/drawing/2014/main" id="{FB936394-AA7E-4C77-8CF4-F884B553C28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35" name="Cube 1134">
                  <a:extLst>
                    <a:ext uri="{FF2B5EF4-FFF2-40B4-BE49-F238E27FC236}">
                      <a16:creationId xmlns:a16="http://schemas.microsoft.com/office/drawing/2014/main" id="{CBDCDF91-FF34-4C89-A51A-6958356DF302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6" name="Cube 1135">
                  <a:extLst>
                    <a:ext uri="{FF2B5EF4-FFF2-40B4-BE49-F238E27FC236}">
                      <a16:creationId xmlns:a16="http://schemas.microsoft.com/office/drawing/2014/main" id="{1FAF394E-1515-4CFB-A909-532F18D17F1B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7" name="Cube 1136">
                  <a:extLst>
                    <a:ext uri="{FF2B5EF4-FFF2-40B4-BE49-F238E27FC236}">
                      <a16:creationId xmlns:a16="http://schemas.microsoft.com/office/drawing/2014/main" id="{5802D381-6E48-4542-9399-4D44D928E0EF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8" name="Cube 1137">
                  <a:extLst>
                    <a:ext uri="{FF2B5EF4-FFF2-40B4-BE49-F238E27FC236}">
                      <a16:creationId xmlns:a16="http://schemas.microsoft.com/office/drawing/2014/main" id="{322E80A8-EB04-455F-91E4-84A9180377BC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9" name="Cube 1138">
                  <a:extLst>
                    <a:ext uri="{FF2B5EF4-FFF2-40B4-BE49-F238E27FC236}">
                      <a16:creationId xmlns:a16="http://schemas.microsoft.com/office/drawing/2014/main" id="{D9E667A3-02FE-4941-B5DC-6EAED07CBD8E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0" name="Cube 1139">
                  <a:extLst>
                    <a:ext uri="{FF2B5EF4-FFF2-40B4-BE49-F238E27FC236}">
                      <a16:creationId xmlns:a16="http://schemas.microsoft.com/office/drawing/2014/main" id="{7B3EC7BE-90F2-41B5-9C90-A4EDA99DCDE3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1" name="Cube 1140">
                  <a:extLst>
                    <a:ext uri="{FF2B5EF4-FFF2-40B4-BE49-F238E27FC236}">
                      <a16:creationId xmlns:a16="http://schemas.microsoft.com/office/drawing/2014/main" id="{128E136E-ACAE-4E56-BCAC-6BBB76097892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2" name="Cube 1141">
                  <a:extLst>
                    <a:ext uri="{FF2B5EF4-FFF2-40B4-BE49-F238E27FC236}">
                      <a16:creationId xmlns:a16="http://schemas.microsoft.com/office/drawing/2014/main" id="{528B018F-03AA-4DC3-BB74-726AF66ADD1F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3" name="Cube 1142">
                  <a:extLst>
                    <a:ext uri="{FF2B5EF4-FFF2-40B4-BE49-F238E27FC236}">
                      <a16:creationId xmlns:a16="http://schemas.microsoft.com/office/drawing/2014/main" id="{1AD4C4CF-9A8D-41CA-B939-738D00C0CD9C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4" name="Cube 1143">
                  <a:extLst>
                    <a:ext uri="{FF2B5EF4-FFF2-40B4-BE49-F238E27FC236}">
                      <a16:creationId xmlns:a16="http://schemas.microsoft.com/office/drawing/2014/main" id="{2E778E92-700E-4496-A624-F8AE4BFF489A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36" name="Group 51">
                <a:extLst>
                  <a:ext uri="{FF2B5EF4-FFF2-40B4-BE49-F238E27FC236}">
                    <a16:creationId xmlns:a16="http://schemas.microsoft.com/office/drawing/2014/main" id="{F42AB51B-EF0E-41C4-ADFF-598F778C62C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25" name="Cube 1124">
                  <a:extLst>
                    <a:ext uri="{FF2B5EF4-FFF2-40B4-BE49-F238E27FC236}">
                      <a16:creationId xmlns:a16="http://schemas.microsoft.com/office/drawing/2014/main" id="{1A45B77B-B656-4D02-B89A-A1F02A717571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6" name="Cube 1125">
                  <a:extLst>
                    <a:ext uri="{FF2B5EF4-FFF2-40B4-BE49-F238E27FC236}">
                      <a16:creationId xmlns:a16="http://schemas.microsoft.com/office/drawing/2014/main" id="{81100242-4767-41A2-9AC0-9C846DFA40AA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7" name="Cube 1126">
                  <a:extLst>
                    <a:ext uri="{FF2B5EF4-FFF2-40B4-BE49-F238E27FC236}">
                      <a16:creationId xmlns:a16="http://schemas.microsoft.com/office/drawing/2014/main" id="{DF2924D6-E9C8-425A-94A9-487E668E9FF4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8" name="Cube 1127">
                  <a:extLst>
                    <a:ext uri="{FF2B5EF4-FFF2-40B4-BE49-F238E27FC236}">
                      <a16:creationId xmlns:a16="http://schemas.microsoft.com/office/drawing/2014/main" id="{0F9982BE-3300-4E6F-8218-05A7229D6E2C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9" name="Cube 1128">
                  <a:extLst>
                    <a:ext uri="{FF2B5EF4-FFF2-40B4-BE49-F238E27FC236}">
                      <a16:creationId xmlns:a16="http://schemas.microsoft.com/office/drawing/2014/main" id="{D9BCE52F-BEC8-4A2E-8223-E5D4E6E2B7FE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0" name="Cube 1129">
                  <a:extLst>
                    <a:ext uri="{FF2B5EF4-FFF2-40B4-BE49-F238E27FC236}">
                      <a16:creationId xmlns:a16="http://schemas.microsoft.com/office/drawing/2014/main" id="{49953AEE-7DFE-42EA-B255-4CE028B950F8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1" name="Cube 1130">
                  <a:extLst>
                    <a:ext uri="{FF2B5EF4-FFF2-40B4-BE49-F238E27FC236}">
                      <a16:creationId xmlns:a16="http://schemas.microsoft.com/office/drawing/2014/main" id="{E3992D2D-2652-4FFC-81B3-9518FBFF1D85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2" name="Cube 1131">
                  <a:extLst>
                    <a:ext uri="{FF2B5EF4-FFF2-40B4-BE49-F238E27FC236}">
                      <a16:creationId xmlns:a16="http://schemas.microsoft.com/office/drawing/2014/main" id="{790B25B8-25C3-4AE0-98A9-1583CC2D58A9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3" name="Cube 1132">
                  <a:extLst>
                    <a:ext uri="{FF2B5EF4-FFF2-40B4-BE49-F238E27FC236}">
                      <a16:creationId xmlns:a16="http://schemas.microsoft.com/office/drawing/2014/main" id="{1D74D477-D800-4F3E-9BFC-EB198961750B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4" name="Cube 1133">
                  <a:extLst>
                    <a:ext uri="{FF2B5EF4-FFF2-40B4-BE49-F238E27FC236}">
                      <a16:creationId xmlns:a16="http://schemas.microsoft.com/office/drawing/2014/main" id="{C37F4DA5-2D10-4656-AB0E-D20EA0026D73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37" name="Group 62">
                <a:extLst>
                  <a:ext uri="{FF2B5EF4-FFF2-40B4-BE49-F238E27FC236}">
                    <a16:creationId xmlns:a16="http://schemas.microsoft.com/office/drawing/2014/main" id="{F9692367-F99A-4E40-8F19-45801A53C3D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15" name="Cube 1114">
                  <a:extLst>
                    <a:ext uri="{FF2B5EF4-FFF2-40B4-BE49-F238E27FC236}">
                      <a16:creationId xmlns:a16="http://schemas.microsoft.com/office/drawing/2014/main" id="{C5CCF41A-7CE8-47D6-A492-F09DF40955EC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6" name="Cube 1115">
                  <a:extLst>
                    <a:ext uri="{FF2B5EF4-FFF2-40B4-BE49-F238E27FC236}">
                      <a16:creationId xmlns:a16="http://schemas.microsoft.com/office/drawing/2014/main" id="{9F613B23-D6A8-4588-9DE3-E3CBEACC21F4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7" name="Cube 1116">
                  <a:extLst>
                    <a:ext uri="{FF2B5EF4-FFF2-40B4-BE49-F238E27FC236}">
                      <a16:creationId xmlns:a16="http://schemas.microsoft.com/office/drawing/2014/main" id="{6E241246-249E-4193-8777-75A8E1D65081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8" name="Cube 1117">
                  <a:extLst>
                    <a:ext uri="{FF2B5EF4-FFF2-40B4-BE49-F238E27FC236}">
                      <a16:creationId xmlns:a16="http://schemas.microsoft.com/office/drawing/2014/main" id="{5B22DDAC-E429-47D2-8274-8277E804A75C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9" name="Cube 1118">
                  <a:extLst>
                    <a:ext uri="{FF2B5EF4-FFF2-40B4-BE49-F238E27FC236}">
                      <a16:creationId xmlns:a16="http://schemas.microsoft.com/office/drawing/2014/main" id="{B314114B-E3B7-4DFF-9A7F-00CEDB5AC96D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0" name="Cube 1119">
                  <a:extLst>
                    <a:ext uri="{FF2B5EF4-FFF2-40B4-BE49-F238E27FC236}">
                      <a16:creationId xmlns:a16="http://schemas.microsoft.com/office/drawing/2014/main" id="{EDFAB57C-E741-4C21-B42E-0AB679674C4B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1" name="Cube 1120">
                  <a:extLst>
                    <a:ext uri="{FF2B5EF4-FFF2-40B4-BE49-F238E27FC236}">
                      <a16:creationId xmlns:a16="http://schemas.microsoft.com/office/drawing/2014/main" id="{17484587-87D2-4385-9CDB-833B3AC95F4C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2" name="Cube 1121">
                  <a:extLst>
                    <a:ext uri="{FF2B5EF4-FFF2-40B4-BE49-F238E27FC236}">
                      <a16:creationId xmlns:a16="http://schemas.microsoft.com/office/drawing/2014/main" id="{B6EEB652-F7D7-4427-AF1B-D770EAFB5646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3" name="Cube 1122">
                  <a:extLst>
                    <a:ext uri="{FF2B5EF4-FFF2-40B4-BE49-F238E27FC236}">
                      <a16:creationId xmlns:a16="http://schemas.microsoft.com/office/drawing/2014/main" id="{4D5490E5-2E56-4C6D-B562-A5E22EB3BF04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4" name="Cube 1123">
                  <a:extLst>
                    <a:ext uri="{FF2B5EF4-FFF2-40B4-BE49-F238E27FC236}">
                      <a16:creationId xmlns:a16="http://schemas.microsoft.com/office/drawing/2014/main" id="{B7D1E018-789B-46F4-8DA3-F34436FC357A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38" name="Group 73">
                <a:extLst>
                  <a:ext uri="{FF2B5EF4-FFF2-40B4-BE49-F238E27FC236}">
                    <a16:creationId xmlns:a16="http://schemas.microsoft.com/office/drawing/2014/main" id="{93AA3B00-716C-4D98-BE9A-41F34780240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05" name="Cube 1104">
                  <a:extLst>
                    <a:ext uri="{FF2B5EF4-FFF2-40B4-BE49-F238E27FC236}">
                      <a16:creationId xmlns:a16="http://schemas.microsoft.com/office/drawing/2014/main" id="{BD5B004F-7526-4742-BD60-B92F67CBA01B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6" name="Cube 1105">
                  <a:extLst>
                    <a:ext uri="{FF2B5EF4-FFF2-40B4-BE49-F238E27FC236}">
                      <a16:creationId xmlns:a16="http://schemas.microsoft.com/office/drawing/2014/main" id="{686EA07B-5540-4D0C-93D6-233A2FF7307F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7" name="Cube 1106">
                  <a:extLst>
                    <a:ext uri="{FF2B5EF4-FFF2-40B4-BE49-F238E27FC236}">
                      <a16:creationId xmlns:a16="http://schemas.microsoft.com/office/drawing/2014/main" id="{04D03D95-12C3-4452-9BF2-FFD4719F7672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8" name="Cube 1107">
                  <a:extLst>
                    <a:ext uri="{FF2B5EF4-FFF2-40B4-BE49-F238E27FC236}">
                      <a16:creationId xmlns:a16="http://schemas.microsoft.com/office/drawing/2014/main" id="{C7D23AB3-CEF9-4AEB-995B-DBC6629E47D8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9" name="Cube 1108">
                  <a:extLst>
                    <a:ext uri="{FF2B5EF4-FFF2-40B4-BE49-F238E27FC236}">
                      <a16:creationId xmlns:a16="http://schemas.microsoft.com/office/drawing/2014/main" id="{6504C800-382A-486A-B004-1AA5A035505D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0" name="Cube 1109">
                  <a:extLst>
                    <a:ext uri="{FF2B5EF4-FFF2-40B4-BE49-F238E27FC236}">
                      <a16:creationId xmlns:a16="http://schemas.microsoft.com/office/drawing/2014/main" id="{7733F1A6-53A4-4573-9997-65A9A7893C91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1" name="Cube 1110">
                  <a:extLst>
                    <a:ext uri="{FF2B5EF4-FFF2-40B4-BE49-F238E27FC236}">
                      <a16:creationId xmlns:a16="http://schemas.microsoft.com/office/drawing/2014/main" id="{85917688-DA99-460A-939A-E6D6406C1C95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2" name="Cube 1111">
                  <a:extLst>
                    <a:ext uri="{FF2B5EF4-FFF2-40B4-BE49-F238E27FC236}">
                      <a16:creationId xmlns:a16="http://schemas.microsoft.com/office/drawing/2014/main" id="{CFE02EB4-436C-43BE-8186-901BFF5C20FF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3" name="Cube 1112">
                  <a:extLst>
                    <a:ext uri="{FF2B5EF4-FFF2-40B4-BE49-F238E27FC236}">
                      <a16:creationId xmlns:a16="http://schemas.microsoft.com/office/drawing/2014/main" id="{9819432F-AC72-41FD-92E5-75F74816709F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4" name="Cube 1113">
                  <a:extLst>
                    <a:ext uri="{FF2B5EF4-FFF2-40B4-BE49-F238E27FC236}">
                      <a16:creationId xmlns:a16="http://schemas.microsoft.com/office/drawing/2014/main" id="{F82E5630-3338-459C-B075-CB189B516624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39" name="Group 84">
                <a:extLst>
                  <a:ext uri="{FF2B5EF4-FFF2-40B4-BE49-F238E27FC236}">
                    <a16:creationId xmlns:a16="http://schemas.microsoft.com/office/drawing/2014/main" id="{6C6983FD-1944-4700-9B02-1A83B671164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95" name="Cube 1094">
                  <a:extLst>
                    <a:ext uri="{FF2B5EF4-FFF2-40B4-BE49-F238E27FC236}">
                      <a16:creationId xmlns:a16="http://schemas.microsoft.com/office/drawing/2014/main" id="{11E8E8E8-207D-44D3-8392-9720C467C418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6" name="Cube 1095">
                  <a:extLst>
                    <a:ext uri="{FF2B5EF4-FFF2-40B4-BE49-F238E27FC236}">
                      <a16:creationId xmlns:a16="http://schemas.microsoft.com/office/drawing/2014/main" id="{4BCA040C-4725-47BF-B01C-31C35831A773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7" name="Cube 1096">
                  <a:extLst>
                    <a:ext uri="{FF2B5EF4-FFF2-40B4-BE49-F238E27FC236}">
                      <a16:creationId xmlns:a16="http://schemas.microsoft.com/office/drawing/2014/main" id="{4BE5D0CB-E45E-4D42-B722-3897F64629C9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8" name="Cube 1097">
                  <a:extLst>
                    <a:ext uri="{FF2B5EF4-FFF2-40B4-BE49-F238E27FC236}">
                      <a16:creationId xmlns:a16="http://schemas.microsoft.com/office/drawing/2014/main" id="{DAA76CC1-B30C-4853-957C-69C8D60B63E4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9" name="Cube 1098">
                  <a:extLst>
                    <a:ext uri="{FF2B5EF4-FFF2-40B4-BE49-F238E27FC236}">
                      <a16:creationId xmlns:a16="http://schemas.microsoft.com/office/drawing/2014/main" id="{62E6A4DC-9A1D-4C78-9504-632D061958F4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0" name="Cube 1099">
                  <a:extLst>
                    <a:ext uri="{FF2B5EF4-FFF2-40B4-BE49-F238E27FC236}">
                      <a16:creationId xmlns:a16="http://schemas.microsoft.com/office/drawing/2014/main" id="{C4211BBA-BF35-41A4-AAFE-9E50CF5CE931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1" name="Cube 1100">
                  <a:extLst>
                    <a:ext uri="{FF2B5EF4-FFF2-40B4-BE49-F238E27FC236}">
                      <a16:creationId xmlns:a16="http://schemas.microsoft.com/office/drawing/2014/main" id="{64D23E41-6508-4A41-B143-A2C2002788D9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2" name="Cube 1101">
                  <a:extLst>
                    <a:ext uri="{FF2B5EF4-FFF2-40B4-BE49-F238E27FC236}">
                      <a16:creationId xmlns:a16="http://schemas.microsoft.com/office/drawing/2014/main" id="{DBD96BA3-2502-49D4-9391-9DAAB2646438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3" name="Cube 1102">
                  <a:extLst>
                    <a:ext uri="{FF2B5EF4-FFF2-40B4-BE49-F238E27FC236}">
                      <a16:creationId xmlns:a16="http://schemas.microsoft.com/office/drawing/2014/main" id="{840F12D7-9ECE-4812-BCEA-6A8A166A5833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4" name="Cube 1103">
                  <a:extLst>
                    <a:ext uri="{FF2B5EF4-FFF2-40B4-BE49-F238E27FC236}">
                      <a16:creationId xmlns:a16="http://schemas.microsoft.com/office/drawing/2014/main" id="{81A68484-9563-4404-89CA-D4FF762DF017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40" name="Group 139">
                <a:extLst>
                  <a:ext uri="{FF2B5EF4-FFF2-40B4-BE49-F238E27FC236}">
                    <a16:creationId xmlns:a16="http://schemas.microsoft.com/office/drawing/2014/main" id="{9FB6419E-68BC-43B4-93CA-81FF54951FC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85" name="Cube 1084">
                  <a:extLst>
                    <a:ext uri="{FF2B5EF4-FFF2-40B4-BE49-F238E27FC236}">
                      <a16:creationId xmlns:a16="http://schemas.microsoft.com/office/drawing/2014/main" id="{51FC7A57-B292-4766-829F-E3DB92093014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6" name="Cube 1085">
                  <a:extLst>
                    <a:ext uri="{FF2B5EF4-FFF2-40B4-BE49-F238E27FC236}">
                      <a16:creationId xmlns:a16="http://schemas.microsoft.com/office/drawing/2014/main" id="{E624AA61-44BB-488C-B408-0BD980624F73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7" name="Cube 1086">
                  <a:extLst>
                    <a:ext uri="{FF2B5EF4-FFF2-40B4-BE49-F238E27FC236}">
                      <a16:creationId xmlns:a16="http://schemas.microsoft.com/office/drawing/2014/main" id="{F618EC5B-B2DB-48A9-83D7-555F9BDF6715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8" name="Cube 1087">
                  <a:extLst>
                    <a:ext uri="{FF2B5EF4-FFF2-40B4-BE49-F238E27FC236}">
                      <a16:creationId xmlns:a16="http://schemas.microsoft.com/office/drawing/2014/main" id="{E6A23DA0-AFF0-47CF-9ABF-CEB9C9CB2E76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9" name="Cube 1088">
                  <a:extLst>
                    <a:ext uri="{FF2B5EF4-FFF2-40B4-BE49-F238E27FC236}">
                      <a16:creationId xmlns:a16="http://schemas.microsoft.com/office/drawing/2014/main" id="{D9CFD597-9FE8-4420-8F7E-82F175454572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0" name="Cube 1089">
                  <a:extLst>
                    <a:ext uri="{FF2B5EF4-FFF2-40B4-BE49-F238E27FC236}">
                      <a16:creationId xmlns:a16="http://schemas.microsoft.com/office/drawing/2014/main" id="{ADBEF346-088D-452B-8BE8-748842CDD12B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1" name="Cube 1090">
                  <a:extLst>
                    <a:ext uri="{FF2B5EF4-FFF2-40B4-BE49-F238E27FC236}">
                      <a16:creationId xmlns:a16="http://schemas.microsoft.com/office/drawing/2014/main" id="{7EA9CAF4-5EF5-4ECC-855D-DFE5DFA2571A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2" name="Cube 1091">
                  <a:extLst>
                    <a:ext uri="{FF2B5EF4-FFF2-40B4-BE49-F238E27FC236}">
                      <a16:creationId xmlns:a16="http://schemas.microsoft.com/office/drawing/2014/main" id="{1B170FD9-ABB1-4172-82FF-7FABC46C099D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3" name="Cube 1092">
                  <a:extLst>
                    <a:ext uri="{FF2B5EF4-FFF2-40B4-BE49-F238E27FC236}">
                      <a16:creationId xmlns:a16="http://schemas.microsoft.com/office/drawing/2014/main" id="{EA9A8A1F-9311-4B93-95F7-2B4906FEF110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4" name="Cube 1093">
                  <a:extLst>
                    <a:ext uri="{FF2B5EF4-FFF2-40B4-BE49-F238E27FC236}">
                      <a16:creationId xmlns:a16="http://schemas.microsoft.com/office/drawing/2014/main" id="{71B60052-5AE8-40E5-AAAA-E61246E8B9C7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41" name="Group 150">
                <a:extLst>
                  <a:ext uri="{FF2B5EF4-FFF2-40B4-BE49-F238E27FC236}">
                    <a16:creationId xmlns:a16="http://schemas.microsoft.com/office/drawing/2014/main" id="{8F606880-2320-43BF-8B01-AA24C5EEBC4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1075" name="Cube 1074">
                  <a:extLst>
                    <a:ext uri="{FF2B5EF4-FFF2-40B4-BE49-F238E27FC236}">
                      <a16:creationId xmlns:a16="http://schemas.microsoft.com/office/drawing/2014/main" id="{B2A0EFAD-EE3B-45A0-BA1D-32959455A41A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6" name="Cube 1075">
                  <a:extLst>
                    <a:ext uri="{FF2B5EF4-FFF2-40B4-BE49-F238E27FC236}">
                      <a16:creationId xmlns:a16="http://schemas.microsoft.com/office/drawing/2014/main" id="{BC9910A6-A4A9-4346-B36E-F2106EE5C586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7" name="Cube 1076">
                  <a:extLst>
                    <a:ext uri="{FF2B5EF4-FFF2-40B4-BE49-F238E27FC236}">
                      <a16:creationId xmlns:a16="http://schemas.microsoft.com/office/drawing/2014/main" id="{838618DE-0199-4501-A75B-F6F84481CC5B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8" name="Cube 1077">
                  <a:extLst>
                    <a:ext uri="{FF2B5EF4-FFF2-40B4-BE49-F238E27FC236}">
                      <a16:creationId xmlns:a16="http://schemas.microsoft.com/office/drawing/2014/main" id="{699E3026-BF48-48A4-A8FB-CD3F1CCE39C5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9" name="Cube 1078">
                  <a:extLst>
                    <a:ext uri="{FF2B5EF4-FFF2-40B4-BE49-F238E27FC236}">
                      <a16:creationId xmlns:a16="http://schemas.microsoft.com/office/drawing/2014/main" id="{63818EAD-81A0-489B-AF11-4827FA514DC1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0" name="Cube 1079">
                  <a:extLst>
                    <a:ext uri="{FF2B5EF4-FFF2-40B4-BE49-F238E27FC236}">
                      <a16:creationId xmlns:a16="http://schemas.microsoft.com/office/drawing/2014/main" id="{24EB5D9C-9C5B-450C-9D6D-2273D0D27C28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1" name="Cube 1080">
                  <a:extLst>
                    <a:ext uri="{FF2B5EF4-FFF2-40B4-BE49-F238E27FC236}">
                      <a16:creationId xmlns:a16="http://schemas.microsoft.com/office/drawing/2014/main" id="{487BAABF-6CE8-4BFF-8C47-3C8BF9C880D3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2" name="Cube 1081">
                  <a:extLst>
                    <a:ext uri="{FF2B5EF4-FFF2-40B4-BE49-F238E27FC236}">
                      <a16:creationId xmlns:a16="http://schemas.microsoft.com/office/drawing/2014/main" id="{1FBF3633-CCFE-4A88-B755-573E8FDAA2D7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3" name="Cube 1082">
                  <a:extLst>
                    <a:ext uri="{FF2B5EF4-FFF2-40B4-BE49-F238E27FC236}">
                      <a16:creationId xmlns:a16="http://schemas.microsoft.com/office/drawing/2014/main" id="{B91ADAC0-964A-44FD-B0F6-98F90C5BF605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4" name="Cube 1083">
                  <a:extLst>
                    <a:ext uri="{FF2B5EF4-FFF2-40B4-BE49-F238E27FC236}">
                      <a16:creationId xmlns:a16="http://schemas.microsoft.com/office/drawing/2014/main" id="{636D66FD-F11C-41EA-A88E-BE0C304BE438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42" name="Group 161">
                <a:extLst>
                  <a:ext uri="{FF2B5EF4-FFF2-40B4-BE49-F238E27FC236}">
                    <a16:creationId xmlns:a16="http://schemas.microsoft.com/office/drawing/2014/main" id="{AF14D7A2-5C75-414F-BD36-70F71D4FD33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84453"/>
                <a:chOff x="533649" y="2535179"/>
                <a:chExt cx="200742" cy="1584453"/>
              </a:xfrm>
              <a:grpFill/>
            </p:grpSpPr>
            <p:sp>
              <p:nvSpPr>
                <p:cNvPr id="1065" name="Cube 1064">
                  <a:extLst>
                    <a:ext uri="{FF2B5EF4-FFF2-40B4-BE49-F238E27FC236}">
                      <a16:creationId xmlns:a16="http://schemas.microsoft.com/office/drawing/2014/main" id="{4B96C456-04C6-49D4-A59E-C009B9ECD05D}"/>
                    </a:ext>
                  </a:extLst>
                </p:cNvPr>
                <p:cNvSpPr/>
                <p:nvPr/>
              </p:nvSpPr>
              <p:spPr>
                <a:xfrm>
                  <a:off x="533649" y="3918837"/>
                  <a:ext cx="200742" cy="200795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6" name="Cube 1065">
                  <a:extLst>
                    <a:ext uri="{FF2B5EF4-FFF2-40B4-BE49-F238E27FC236}">
                      <a16:creationId xmlns:a16="http://schemas.microsoft.com/office/drawing/2014/main" id="{67FE8D2C-FFC0-462E-BA4D-8C89C19FB812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7" name="Cube 1066">
                  <a:extLst>
                    <a:ext uri="{FF2B5EF4-FFF2-40B4-BE49-F238E27FC236}">
                      <a16:creationId xmlns:a16="http://schemas.microsoft.com/office/drawing/2014/main" id="{19640A3F-E707-42F6-82ED-9D7CC2F2346E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8" name="Cube 1067">
                  <a:extLst>
                    <a:ext uri="{FF2B5EF4-FFF2-40B4-BE49-F238E27FC236}">
                      <a16:creationId xmlns:a16="http://schemas.microsoft.com/office/drawing/2014/main" id="{EB399D2A-AE27-4078-A048-C63C3C59C0C2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9" name="Cube 1068">
                  <a:extLst>
                    <a:ext uri="{FF2B5EF4-FFF2-40B4-BE49-F238E27FC236}">
                      <a16:creationId xmlns:a16="http://schemas.microsoft.com/office/drawing/2014/main" id="{D27F7DCB-5BD9-4583-A030-2F1FC865E4CC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0" name="Cube 1069">
                  <a:extLst>
                    <a:ext uri="{FF2B5EF4-FFF2-40B4-BE49-F238E27FC236}">
                      <a16:creationId xmlns:a16="http://schemas.microsoft.com/office/drawing/2014/main" id="{DFD97F3C-6612-42F1-87C1-FC49B886A7D3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1" name="Cube 1070">
                  <a:extLst>
                    <a:ext uri="{FF2B5EF4-FFF2-40B4-BE49-F238E27FC236}">
                      <a16:creationId xmlns:a16="http://schemas.microsoft.com/office/drawing/2014/main" id="{52BC36A5-F1FC-43FD-AC89-85EF106424EC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2" name="Cube 1071">
                  <a:extLst>
                    <a:ext uri="{FF2B5EF4-FFF2-40B4-BE49-F238E27FC236}">
                      <a16:creationId xmlns:a16="http://schemas.microsoft.com/office/drawing/2014/main" id="{F5E8A4D8-D809-40BB-BF3D-7B1769E10992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3" name="Cube 1072">
                  <a:extLst>
                    <a:ext uri="{FF2B5EF4-FFF2-40B4-BE49-F238E27FC236}">
                      <a16:creationId xmlns:a16="http://schemas.microsoft.com/office/drawing/2014/main" id="{765AB642-C464-4164-A9B0-F1616237D874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4" name="Cube 1073">
                  <a:extLst>
                    <a:ext uri="{FF2B5EF4-FFF2-40B4-BE49-F238E27FC236}">
                      <a16:creationId xmlns:a16="http://schemas.microsoft.com/office/drawing/2014/main" id="{CE7C5803-1D92-4DA9-ABB4-C6391D40DBA2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43" name="Group 172">
                <a:extLst>
                  <a:ext uri="{FF2B5EF4-FFF2-40B4-BE49-F238E27FC236}">
                    <a16:creationId xmlns:a16="http://schemas.microsoft.com/office/drawing/2014/main" id="{A2DBC95E-E5ED-42E0-87C0-2B22A1DDE97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55" name="Cube 1054">
                  <a:extLst>
                    <a:ext uri="{FF2B5EF4-FFF2-40B4-BE49-F238E27FC236}">
                      <a16:creationId xmlns:a16="http://schemas.microsoft.com/office/drawing/2014/main" id="{96F88448-CF39-4512-ABE8-7628A35350F9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6" name="Cube 1055">
                  <a:extLst>
                    <a:ext uri="{FF2B5EF4-FFF2-40B4-BE49-F238E27FC236}">
                      <a16:creationId xmlns:a16="http://schemas.microsoft.com/office/drawing/2014/main" id="{1EFABEDF-E42F-4AD7-A089-39E8DC80F105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7" name="Cube 1056">
                  <a:extLst>
                    <a:ext uri="{FF2B5EF4-FFF2-40B4-BE49-F238E27FC236}">
                      <a16:creationId xmlns:a16="http://schemas.microsoft.com/office/drawing/2014/main" id="{8C71AE6A-DAB4-484F-83FB-76E6DAC41BEE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8" name="Cube 1057">
                  <a:extLst>
                    <a:ext uri="{FF2B5EF4-FFF2-40B4-BE49-F238E27FC236}">
                      <a16:creationId xmlns:a16="http://schemas.microsoft.com/office/drawing/2014/main" id="{6C5DB3D1-7246-44EB-A893-020625515A0E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9" name="Cube 1058">
                  <a:extLst>
                    <a:ext uri="{FF2B5EF4-FFF2-40B4-BE49-F238E27FC236}">
                      <a16:creationId xmlns:a16="http://schemas.microsoft.com/office/drawing/2014/main" id="{7CBD8F11-E6B8-4F92-857A-511D350ACDE5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0" name="Cube 1059">
                  <a:extLst>
                    <a:ext uri="{FF2B5EF4-FFF2-40B4-BE49-F238E27FC236}">
                      <a16:creationId xmlns:a16="http://schemas.microsoft.com/office/drawing/2014/main" id="{206B40FD-F7D1-477A-87FA-C47DB8919A7A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1" name="Cube 1060">
                  <a:extLst>
                    <a:ext uri="{FF2B5EF4-FFF2-40B4-BE49-F238E27FC236}">
                      <a16:creationId xmlns:a16="http://schemas.microsoft.com/office/drawing/2014/main" id="{1FF1B7D2-1E62-4A2C-927E-9781FE5B03F5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2" name="Cube 1061">
                  <a:extLst>
                    <a:ext uri="{FF2B5EF4-FFF2-40B4-BE49-F238E27FC236}">
                      <a16:creationId xmlns:a16="http://schemas.microsoft.com/office/drawing/2014/main" id="{3C64E2C8-466B-4282-9841-200CC34B748D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3" name="Cube 1062">
                  <a:extLst>
                    <a:ext uri="{FF2B5EF4-FFF2-40B4-BE49-F238E27FC236}">
                      <a16:creationId xmlns:a16="http://schemas.microsoft.com/office/drawing/2014/main" id="{B566E3EF-6734-47B8-A33D-0F7BC930EBAC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4" name="Cube 1063">
                  <a:extLst>
                    <a:ext uri="{FF2B5EF4-FFF2-40B4-BE49-F238E27FC236}">
                      <a16:creationId xmlns:a16="http://schemas.microsoft.com/office/drawing/2014/main" id="{D5F0DC1E-FC9C-49AC-8993-D4DA1D7929BA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44" name="Group 183">
                <a:extLst>
                  <a:ext uri="{FF2B5EF4-FFF2-40B4-BE49-F238E27FC236}">
                    <a16:creationId xmlns:a16="http://schemas.microsoft.com/office/drawing/2014/main" id="{F3537BB3-E903-4E23-B707-EAD59476CF3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45" name="Cube 1044">
                  <a:extLst>
                    <a:ext uri="{FF2B5EF4-FFF2-40B4-BE49-F238E27FC236}">
                      <a16:creationId xmlns:a16="http://schemas.microsoft.com/office/drawing/2014/main" id="{C069901D-94A7-48EF-BCD0-0942ECD63CEA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6" name="Cube 1045">
                  <a:extLst>
                    <a:ext uri="{FF2B5EF4-FFF2-40B4-BE49-F238E27FC236}">
                      <a16:creationId xmlns:a16="http://schemas.microsoft.com/office/drawing/2014/main" id="{8091E865-845A-4CAF-A7CA-E2FCD63E2EEA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7" name="Cube 1046">
                  <a:extLst>
                    <a:ext uri="{FF2B5EF4-FFF2-40B4-BE49-F238E27FC236}">
                      <a16:creationId xmlns:a16="http://schemas.microsoft.com/office/drawing/2014/main" id="{7B2BB3E6-911E-4BA0-80BA-8115633EAF75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8" name="Cube 1047">
                  <a:extLst>
                    <a:ext uri="{FF2B5EF4-FFF2-40B4-BE49-F238E27FC236}">
                      <a16:creationId xmlns:a16="http://schemas.microsoft.com/office/drawing/2014/main" id="{40CABFD6-732A-43CE-A1AB-DC7C667CA01E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9" name="Cube 1048">
                  <a:extLst>
                    <a:ext uri="{FF2B5EF4-FFF2-40B4-BE49-F238E27FC236}">
                      <a16:creationId xmlns:a16="http://schemas.microsoft.com/office/drawing/2014/main" id="{CC273D17-6308-48BE-B6AB-12402D615F31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0" name="Cube 1049">
                  <a:extLst>
                    <a:ext uri="{FF2B5EF4-FFF2-40B4-BE49-F238E27FC236}">
                      <a16:creationId xmlns:a16="http://schemas.microsoft.com/office/drawing/2014/main" id="{4ACCBFA2-5D81-42B6-A646-9FD4BC554434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1" name="Cube 1050">
                  <a:extLst>
                    <a:ext uri="{FF2B5EF4-FFF2-40B4-BE49-F238E27FC236}">
                      <a16:creationId xmlns:a16="http://schemas.microsoft.com/office/drawing/2014/main" id="{BE120080-C905-434A-992B-BE6ECD174DE8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2" name="Cube 1051">
                  <a:extLst>
                    <a:ext uri="{FF2B5EF4-FFF2-40B4-BE49-F238E27FC236}">
                      <a16:creationId xmlns:a16="http://schemas.microsoft.com/office/drawing/2014/main" id="{7A792B72-EEC4-4193-8EE0-C54E44484C13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3" name="Cube 1052">
                  <a:extLst>
                    <a:ext uri="{FF2B5EF4-FFF2-40B4-BE49-F238E27FC236}">
                      <a16:creationId xmlns:a16="http://schemas.microsoft.com/office/drawing/2014/main" id="{A69ABA0A-A447-40FC-AF67-FAD3E79D8D30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4" name="Cube 1053">
                  <a:extLst>
                    <a:ext uri="{FF2B5EF4-FFF2-40B4-BE49-F238E27FC236}">
                      <a16:creationId xmlns:a16="http://schemas.microsoft.com/office/drawing/2014/main" id="{5BC8DF99-7D67-4966-A956-54C1F7D7C0ED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1145" name="Group 1144">
              <a:extLst>
                <a:ext uri="{FF2B5EF4-FFF2-40B4-BE49-F238E27FC236}">
                  <a16:creationId xmlns:a16="http://schemas.microsoft.com/office/drawing/2014/main" id="{3C3B7BE7-CD72-421E-B2F2-7A56ED0488C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46344" y="3987681"/>
              <a:ext cx="772148" cy="797057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146" name="Group 38">
                <a:extLst>
                  <a:ext uri="{FF2B5EF4-FFF2-40B4-BE49-F238E27FC236}">
                    <a16:creationId xmlns:a16="http://schemas.microsoft.com/office/drawing/2014/main" id="{EF00CA03-AFE4-4C18-A4AB-938DB4576D9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246" name="Cube 1245">
                  <a:extLst>
                    <a:ext uri="{FF2B5EF4-FFF2-40B4-BE49-F238E27FC236}">
                      <a16:creationId xmlns:a16="http://schemas.microsoft.com/office/drawing/2014/main" id="{8CBE6C83-968A-4022-8A2B-BA96B734B6AD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7" name="Cube 1246">
                  <a:extLst>
                    <a:ext uri="{FF2B5EF4-FFF2-40B4-BE49-F238E27FC236}">
                      <a16:creationId xmlns:a16="http://schemas.microsoft.com/office/drawing/2014/main" id="{97454C06-FEE0-44C6-A16E-FCA9F51952FF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8" name="Cube 1247">
                  <a:extLst>
                    <a:ext uri="{FF2B5EF4-FFF2-40B4-BE49-F238E27FC236}">
                      <a16:creationId xmlns:a16="http://schemas.microsoft.com/office/drawing/2014/main" id="{675BA8E5-46DB-4C49-890D-4A5B6EC2A81B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9" name="Cube 1248">
                  <a:extLst>
                    <a:ext uri="{FF2B5EF4-FFF2-40B4-BE49-F238E27FC236}">
                      <a16:creationId xmlns:a16="http://schemas.microsoft.com/office/drawing/2014/main" id="{3E1C5616-8AE9-477D-9CAA-7CFB2D9B71E2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0" name="Cube 1249">
                  <a:extLst>
                    <a:ext uri="{FF2B5EF4-FFF2-40B4-BE49-F238E27FC236}">
                      <a16:creationId xmlns:a16="http://schemas.microsoft.com/office/drawing/2014/main" id="{FC599CAE-6CA9-4B0E-B323-1DEAD7BB3DE0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1" name="Cube 1250">
                  <a:extLst>
                    <a:ext uri="{FF2B5EF4-FFF2-40B4-BE49-F238E27FC236}">
                      <a16:creationId xmlns:a16="http://schemas.microsoft.com/office/drawing/2014/main" id="{9AF3D241-A55B-4852-9F29-63D5D29E6537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2" name="Cube 1251">
                  <a:extLst>
                    <a:ext uri="{FF2B5EF4-FFF2-40B4-BE49-F238E27FC236}">
                      <a16:creationId xmlns:a16="http://schemas.microsoft.com/office/drawing/2014/main" id="{C79C4A63-9145-4375-B1F9-F4D104B0322F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3" name="Cube 1252">
                  <a:extLst>
                    <a:ext uri="{FF2B5EF4-FFF2-40B4-BE49-F238E27FC236}">
                      <a16:creationId xmlns:a16="http://schemas.microsoft.com/office/drawing/2014/main" id="{11AA5E97-8D76-4FB9-BFAC-8A7334C33853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4" name="Cube 1253">
                  <a:extLst>
                    <a:ext uri="{FF2B5EF4-FFF2-40B4-BE49-F238E27FC236}">
                      <a16:creationId xmlns:a16="http://schemas.microsoft.com/office/drawing/2014/main" id="{23240CFD-78D8-4E73-91BC-BB477D14ECFC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5" name="Cube 1254">
                  <a:extLst>
                    <a:ext uri="{FF2B5EF4-FFF2-40B4-BE49-F238E27FC236}">
                      <a16:creationId xmlns:a16="http://schemas.microsoft.com/office/drawing/2014/main" id="{6D998F8C-A7B6-4C44-9963-FCC1929E93A2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47" name="Group 51">
                <a:extLst>
                  <a:ext uri="{FF2B5EF4-FFF2-40B4-BE49-F238E27FC236}">
                    <a16:creationId xmlns:a16="http://schemas.microsoft.com/office/drawing/2014/main" id="{4CA7029A-FB52-43FC-AA01-632AC2CBFE0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236" name="Cube 1235">
                  <a:extLst>
                    <a:ext uri="{FF2B5EF4-FFF2-40B4-BE49-F238E27FC236}">
                      <a16:creationId xmlns:a16="http://schemas.microsoft.com/office/drawing/2014/main" id="{1F9E16A7-21C0-4F11-BC0F-A75A2870E901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7" name="Cube 1236">
                  <a:extLst>
                    <a:ext uri="{FF2B5EF4-FFF2-40B4-BE49-F238E27FC236}">
                      <a16:creationId xmlns:a16="http://schemas.microsoft.com/office/drawing/2014/main" id="{7D05535C-B585-4A3B-9C6E-8DCB5A09953F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8" name="Cube 1237">
                  <a:extLst>
                    <a:ext uri="{FF2B5EF4-FFF2-40B4-BE49-F238E27FC236}">
                      <a16:creationId xmlns:a16="http://schemas.microsoft.com/office/drawing/2014/main" id="{236DFF8D-2A3B-46E7-90B8-A86749A5CB2E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9" name="Cube 1238">
                  <a:extLst>
                    <a:ext uri="{FF2B5EF4-FFF2-40B4-BE49-F238E27FC236}">
                      <a16:creationId xmlns:a16="http://schemas.microsoft.com/office/drawing/2014/main" id="{408C4831-96CA-4B2D-9FEC-8E1DC55F2202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0" name="Cube 1239">
                  <a:extLst>
                    <a:ext uri="{FF2B5EF4-FFF2-40B4-BE49-F238E27FC236}">
                      <a16:creationId xmlns:a16="http://schemas.microsoft.com/office/drawing/2014/main" id="{ECC785B4-DEF4-4CEB-A067-E7F08866003F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1" name="Cube 1240">
                  <a:extLst>
                    <a:ext uri="{FF2B5EF4-FFF2-40B4-BE49-F238E27FC236}">
                      <a16:creationId xmlns:a16="http://schemas.microsoft.com/office/drawing/2014/main" id="{BD4B08EE-C575-426B-8629-30079FEEA712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2" name="Cube 1241">
                  <a:extLst>
                    <a:ext uri="{FF2B5EF4-FFF2-40B4-BE49-F238E27FC236}">
                      <a16:creationId xmlns:a16="http://schemas.microsoft.com/office/drawing/2014/main" id="{C818152D-64AF-4CED-A4F8-20BBDE1467F0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3" name="Cube 1242">
                  <a:extLst>
                    <a:ext uri="{FF2B5EF4-FFF2-40B4-BE49-F238E27FC236}">
                      <a16:creationId xmlns:a16="http://schemas.microsoft.com/office/drawing/2014/main" id="{47F23EF4-2B2A-4480-ACD4-195325CE00FD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4" name="Cube 1243">
                  <a:extLst>
                    <a:ext uri="{FF2B5EF4-FFF2-40B4-BE49-F238E27FC236}">
                      <a16:creationId xmlns:a16="http://schemas.microsoft.com/office/drawing/2014/main" id="{37BE229C-C0F0-4EE1-B857-D4D858094B43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5" name="Cube 1244">
                  <a:extLst>
                    <a:ext uri="{FF2B5EF4-FFF2-40B4-BE49-F238E27FC236}">
                      <a16:creationId xmlns:a16="http://schemas.microsoft.com/office/drawing/2014/main" id="{DACF1AF6-12F8-4821-A0C6-3A2E184235CF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48" name="Group 62">
                <a:extLst>
                  <a:ext uri="{FF2B5EF4-FFF2-40B4-BE49-F238E27FC236}">
                    <a16:creationId xmlns:a16="http://schemas.microsoft.com/office/drawing/2014/main" id="{89274B6D-5DE5-4AE0-BCCF-1050D36A6BA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226" name="Cube 1225">
                  <a:extLst>
                    <a:ext uri="{FF2B5EF4-FFF2-40B4-BE49-F238E27FC236}">
                      <a16:creationId xmlns:a16="http://schemas.microsoft.com/office/drawing/2014/main" id="{BF832CC4-8114-4D59-9A2F-F389B64ADCA6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7" name="Cube 1226">
                  <a:extLst>
                    <a:ext uri="{FF2B5EF4-FFF2-40B4-BE49-F238E27FC236}">
                      <a16:creationId xmlns:a16="http://schemas.microsoft.com/office/drawing/2014/main" id="{D23F438A-961D-46DD-A524-28BC26A6C5BC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8" name="Cube 1227">
                  <a:extLst>
                    <a:ext uri="{FF2B5EF4-FFF2-40B4-BE49-F238E27FC236}">
                      <a16:creationId xmlns:a16="http://schemas.microsoft.com/office/drawing/2014/main" id="{46DAD178-15F7-4809-8966-855674E7F71E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9" name="Cube 1228">
                  <a:extLst>
                    <a:ext uri="{FF2B5EF4-FFF2-40B4-BE49-F238E27FC236}">
                      <a16:creationId xmlns:a16="http://schemas.microsoft.com/office/drawing/2014/main" id="{99AB09B0-BEC1-4F98-9676-BE925959695E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0" name="Cube 1229">
                  <a:extLst>
                    <a:ext uri="{FF2B5EF4-FFF2-40B4-BE49-F238E27FC236}">
                      <a16:creationId xmlns:a16="http://schemas.microsoft.com/office/drawing/2014/main" id="{E96F01C4-D9B4-4594-9773-113F0CB8F887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1" name="Cube 1230">
                  <a:extLst>
                    <a:ext uri="{FF2B5EF4-FFF2-40B4-BE49-F238E27FC236}">
                      <a16:creationId xmlns:a16="http://schemas.microsoft.com/office/drawing/2014/main" id="{30D44490-6DFA-47D0-BF08-8C700686A270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2" name="Cube 1231">
                  <a:extLst>
                    <a:ext uri="{FF2B5EF4-FFF2-40B4-BE49-F238E27FC236}">
                      <a16:creationId xmlns:a16="http://schemas.microsoft.com/office/drawing/2014/main" id="{4147F68A-9F33-4B52-A70E-BFFD8A14E8B0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3" name="Cube 1232">
                  <a:extLst>
                    <a:ext uri="{FF2B5EF4-FFF2-40B4-BE49-F238E27FC236}">
                      <a16:creationId xmlns:a16="http://schemas.microsoft.com/office/drawing/2014/main" id="{0060E89D-3E76-4871-B55A-8C36366C7377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4" name="Cube 1233">
                  <a:extLst>
                    <a:ext uri="{FF2B5EF4-FFF2-40B4-BE49-F238E27FC236}">
                      <a16:creationId xmlns:a16="http://schemas.microsoft.com/office/drawing/2014/main" id="{E19D0BCF-7864-4464-AECE-92E220CB9A5D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5" name="Cube 1234">
                  <a:extLst>
                    <a:ext uri="{FF2B5EF4-FFF2-40B4-BE49-F238E27FC236}">
                      <a16:creationId xmlns:a16="http://schemas.microsoft.com/office/drawing/2014/main" id="{9B5D831F-C41E-4F52-8D46-AFFC327351B6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49" name="Group 73">
                <a:extLst>
                  <a:ext uri="{FF2B5EF4-FFF2-40B4-BE49-F238E27FC236}">
                    <a16:creationId xmlns:a16="http://schemas.microsoft.com/office/drawing/2014/main" id="{AAEC6CD9-5B52-406D-927D-0E26B68359E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216" name="Cube 1215">
                  <a:extLst>
                    <a:ext uri="{FF2B5EF4-FFF2-40B4-BE49-F238E27FC236}">
                      <a16:creationId xmlns:a16="http://schemas.microsoft.com/office/drawing/2014/main" id="{F8A45F3C-B273-443A-BD96-1EA595662683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7" name="Cube 1216">
                  <a:extLst>
                    <a:ext uri="{FF2B5EF4-FFF2-40B4-BE49-F238E27FC236}">
                      <a16:creationId xmlns:a16="http://schemas.microsoft.com/office/drawing/2014/main" id="{54EBEC0B-DCD1-44EC-8E8B-05195CA59FB3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8" name="Cube 1217">
                  <a:extLst>
                    <a:ext uri="{FF2B5EF4-FFF2-40B4-BE49-F238E27FC236}">
                      <a16:creationId xmlns:a16="http://schemas.microsoft.com/office/drawing/2014/main" id="{9F32C77C-D239-452F-B400-8FBC03F928F2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9" name="Cube 1218">
                  <a:extLst>
                    <a:ext uri="{FF2B5EF4-FFF2-40B4-BE49-F238E27FC236}">
                      <a16:creationId xmlns:a16="http://schemas.microsoft.com/office/drawing/2014/main" id="{00164321-0958-4877-BE91-3195B2CDB053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0" name="Cube 1219">
                  <a:extLst>
                    <a:ext uri="{FF2B5EF4-FFF2-40B4-BE49-F238E27FC236}">
                      <a16:creationId xmlns:a16="http://schemas.microsoft.com/office/drawing/2014/main" id="{72FEFCC7-850D-437D-A316-A4A10558D95F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1" name="Cube 1220">
                  <a:extLst>
                    <a:ext uri="{FF2B5EF4-FFF2-40B4-BE49-F238E27FC236}">
                      <a16:creationId xmlns:a16="http://schemas.microsoft.com/office/drawing/2014/main" id="{83E0DFE7-ED74-4AE5-BC12-65492916C438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2" name="Cube 1221">
                  <a:extLst>
                    <a:ext uri="{FF2B5EF4-FFF2-40B4-BE49-F238E27FC236}">
                      <a16:creationId xmlns:a16="http://schemas.microsoft.com/office/drawing/2014/main" id="{68E5929D-9D64-47E0-B4ED-11BE30EA5FA0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3" name="Cube 1222">
                  <a:extLst>
                    <a:ext uri="{FF2B5EF4-FFF2-40B4-BE49-F238E27FC236}">
                      <a16:creationId xmlns:a16="http://schemas.microsoft.com/office/drawing/2014/main" id="{3BFCAFEF-5F3F-49CB-B805-8D684390A7B4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4" name="Cube 1223">
                  <a:extLst>
                    <a:ext uri="{FF2B5EF4-FFF2-40B4-BE49-F238E27FC236}">
                      <a16:creationId xmlns:a16="http://schemas.microsoft.com/office/drawing/2014/main" id="{AD44E916-F614-41DA-AB34-7C1C2C10F253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5" name="Cube 1224">
                  <a:extLst>
                    <a:ext uri="{FF2B5EF4-FFF2-40B4-BE49-F238E27FC236}">
                      <a16:creationId xmlns:a16="http://schemas.microsoft.com/office/drawing/2014/main" id="{79B5BAF0-2D77-4750-AB03-CDBDC25B8532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50" name="Group 84">
                <a:extLst>
                  <a:ext uri="{FF2B5EF4-FFF2-40B4-BE49-F238E27FC236}">
                    <a16:creationId xmlns:a16="http://schemas.microsoft.com/office/drawing/2014/main" id="{B4295F39-61AE-4490-8A55-2B45AB1A2E1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206" name="Cube 1205">
                  <a:extLst>
                    <a:ext uri="{FF2B5EF4-FFF2-40B4-BE49-F238E27FC236}">
                      <a16:creationId xmlns:a16="http://schemas.microsoft.com/office/drawing/2014/main" id="{EEC29CA3-26C1-457F-BC31-8D5FF498FAAE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7" name="Cube 1206">
                  <a:extLst>
                    <a:ext uri="{FF2B5EF4-FFF2-40B4-BE49-F238E27FC236}">
                      <a16:creationId xmlns:a16="http://schemas.microsoft.com/office/drawing/2014/main" id="{470E6AE9-6E37-4AFA-83DC-35E323C1BBBF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8" name="Cube 1207">
                  <a:extLst>
                    <a:ext uri="{FF2B5EF4-FFF2-40B4-BE49-F238E27FC236}">
                      <a16:creationId xmlns:a16="http://schemas.microsoft.com/office/drawing/2014/main" id="{84667CB2-0082-43BB-9578-71FC1DEAA4D5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9" name="Cube 1208">
                  <a:extLst>
                    <a:ext uri="{FF2B5EF4-FFF2-40B4-BE49-F238E27FC236}">
                      <a16:creationId xmlns:a16="http://schemas.microsoft.com/office/drawing/2014/main" id="{C2D50CF9-77DA-40EC-9970-C39A1B9839C2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0" name="Cube 1209">
                  <a:extLst>
                    <a:ext uri="{FF2B5EF4-FFF2-40B4-BE49-F238E27FC236}">
                      <a16:creationId xmlns:a16="http://schemas.microsoft.com/office/drawing/2014/main" id="{8AB9682C-E7CD-4017-BBD1-89FCE4B0128D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1" name="Cube 1210">
                  <a:extLst>
                    <a:ext uri="{FF2B5EF4-FFF2-40B4-BE49-F238E27FC236}">
                      <a16:creationId xmlns:a16="http://schemas.microsoft.com/office/drawing/2014/main" id="{145E7FD2-C338-4F4B-B4AD-CA77E0B69402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2" name="Cube 1211">
                  <a:extLst>
                    <a:ext uri="{FF2B5EF4-FFF2-40B4-BE49-F238E27FC236}">
                      <a16:creationId xmlns:a16="http://schemas.microsoft.com/office/drawing/2014/main" id="{D9983126-4DEA-43EB-B7F4-094139181BCF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3" name="Cube 1212">
                  <a:extLst>
                    <a:ext uri="{FF2B5EF4-FFF2-40B4-BE49-F238E27FC236}">
                      <a16:creationId xmlns:a16="http://schemas.microsoft.com/office/drawing/2014/main" id="{12507A9B-1CE1-47B3-AB4E-B62678EFA319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4" name="Cube 1213">
                  <a:extLst>
                    <a:ext uri="{FF2B5EF4-FFF2-40B4-BE49-F238E27FC236}">
                      <a16:creationId xmlns:a16="http://schemas.microsoft.com/office/drawing/2014/main" id="{891A5797-4A05-46C7-9092-2C617DB4FB0E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5" name="Cube 1214">
                  <a:extLst>
                    <a:ext uri="{FF2B5EF4-FFF2-40B4-BE49-F238E27FC236}">
                      <a16:creationId xmlns:a16="http://schemas.microsoft.com/office/drawing/2014/main" id="{C54E2FB3-981E-4638-925D-30834F7AD087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51" name="Group 139">
                <a:extLst>
                  <a:ext uri="{FF2B5EF4-FFF2-40B4-BE49-F238E27FC236}">
                    <a16:creationId xmlns:a16="http://schemas.microsoft.com/office/drawing/2014/main" id="{8F5B2DE1-24A2-4A34-BEB5-AF80E1A15E7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96" name="Cube 1195">
                  <a:extLst>
                    <a:ext uri="{FF2B5EF4-FFF2-40B4-BE49-F238E27FC236}">
                      <a16:creationId xmlns:a16="http://schemas.microsoft.com/office/drawing/2014/main" id="{63B487CF-A5E4-46A7-844A-80848F85A9F4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7" name="Cube 1196">
                  <a:extLst>
                    <a:ext uri="{FF2B5EF4-FFF2-40B4-BE49-F238E27FC236}">
                      <a16:creationId xmlns:a16="http://schemas.microsoft.com/office/drawing/2014/main" id="{852EB323-7D58-45A1-8B39-18E2AEECC4E0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8" name="Cube 1197">
                  <a:extLst>
                    <a:ext uri="{FF2B5EF4-FFF2-40B4-BE49-F238E27FC236}">
                      <a16:creationId xmlns:a16="http://schemas.microsoft.com/office/drawing/2014/main" id="{77151C9B-CAD8-4542-8E0D-2F71F3B02A63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9" name="Cube 1198">
                  <a:extLst>
                    <a:ext uri="{FF2B5EF4-FFF2-40B4-BE49-F238E27FC236}">
                      <a16:creationId xmlns:a16="http://schemas.microsoft.com/office/drawing/2014/main" id="{B9F7B779-0ADC-42FB-8491-5399AF34BA29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0" name="Cube 1199">
                  <a:extLst>
                    <a:ext uri="{FF2B5EF4-FFF2-40B4-BE49-F238E27FC236}">
                      <a16:creationId xmlns:a16="http://schemas.microsoft.com/office/drawing/2014/main" id="{BC5C05EB-81DA-44B4-AA16-3685819BFDF7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1" name="Cube 1200">
                  <a:extLst>
                    <a:ext uri="{FF2B5EF4-FFF2-40B4-BE49-F238E27FC236}">
                      <a16:creationId xmlns:a16="http://schemas.microsoft.com/office/drawing/2014/main" id="{89ECC645-F7D4-4582-A3C3-C57C9B934E6C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2" name="Cube 1201">
                  <a:extLst>
                    <a:ext uri="{FF2B5EF4-FFF2-40B4-BE49-F238E27FC236}">
                      <a16:creationId xmlns:a16="http://schemas.microsoft.com/office/drawing/2014/main" id="{FE5B42C1-2CF6-462C-B4F8-9DAD58F38B13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3" name="Cube 1202">
                  <a:extLst>
                    <a:ext uri="{FF2B5EF4-FFF2-40B4-BE49-F238E27FC236}">
                      <a16:creationId xmlns:a16="http://schemas.microsoft.com/office/drawing/2014/main" id="{BBCD3AA2-14CC-4128-9E4D-C8841F4504DB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4" name="Cube 1203">
                  <a:extLst>
                    <a:ext uri="{FF2B5EF4-FFF2-40B4-BE49-F238E27FC236}">
                      <a16:creationId xmlns:a16="http://schemas.microsoft.com/office/drawing/2014/main" id="{42D4B82A-4C2B-425F-9B8A-B265A158B16B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5" name="Cube 1204">
                  <a:extLst>
                    <a:ext uri="{FF2B5EF4-FFF2-40B4-BE49-F238E27FC236}">
                      <a16:creationId xmlns:a16="http://schemas.microsoft.com/office/drawing/2014/main" id="{E6434CFE-370C-477A-BCDB-F17E687EB0FB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52" name="Group 150">
                <a:extLst>
                  <a:ext uri="{FF2B5EF4-FFF2-40B4-BE49-F238E27FC236}">
                    <a16:creationId xmlns:a16="http://schemas.microsoft.com/office/drawing/2014/main" id="{133F5808-0005-4813-92F7-77EC6756A94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1186" name="Cube 1185">
                  <a:extLst>
                    <a:ext uri="{FF2B5EF4-FFF2-40B4-BE49-F238E27FC236}">
                      <a16:creationId xmlns:a16="http://schemas.microsoft.com/office/drawing/2014/main" id="{FC78A469-7090-4962-AED7-EA577305C94B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7" name="Cube 1186">
                  <a:extLst>
                    <a:ext uri="{FF2B5EF4-FFF2-40B4-BE49-F238E27FC236}">
                      <a16:creationId xmlns:a16="http://schemas.microsoft.com/office/drawing/2014/main" id="{0C9DD86A-E1F0-44FF-BF39-A5CAB6DB6B20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8" name="Cube 1187">
                  <a:extLst>
                    <a:ext uri="{FF2B5EF4-FFF2-40B4-BE49-F238E27FC236}">
                      <a16:creationId xmlns:a16="http://schemas.microsoft.com/office/drawing/2014/main" id="{8BF9C272-C7E5-425A-87E9-A0E3823241DA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9" name="Cube 1188">
                  <a:extLst>
                    <a:ext uri="{FF2B5EF4-FFF2-40B4-BE49-F238E27FC236}">
                      <a16:creationId xmlns:a16="http://schemas.microsoft.com/office/drawing/2014/main" id="{41BD12C5-7CA6-4936-B5CA-7AA23100BBB0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0" name="Cube 1189">
                  <a:extLst>
                    <a:ext uri="{FF2B5EF4-FFF2-40B4-BE49-F238E27FC236}">
                      <a16:creationId xmlns:a16="http://schemas.microsoft.com/office/drawing/2014/main" id="{AAF87481-D263-4804-A401-236E9A77F3E9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1" name="Cube 1190">
                  <a:extLst>
                    <a:ext uri="{FF2B5EF4-FFF2-40B4-BE49-F238E27FC236}">
                      <a16:creationId xmlns:a16="http://schemas.microsoft.com/office/drawing/2014/main" id="{D1EA6493-EF5D-4344-A952-377354B9B7BE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2" name="Cube 1191">
                  <a:extLst>
                    <a:ext uri="{FF2B5EF4-FFF2-40B4-BE49-F238E27FC236}">
                      <a16:creationId xmlns:a16="http://schemas.microsoft.com/office/drawing/2014/main" id="{C87D9925-35DC-4F5F-961E-239484A9B2CA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3" name="Cube 1192">
                  <a:extLst>
                    <a:ext uri="{FF2B5EF4-FFF2-40B4-BE49-F238E27FC236}">
                      <a16:creationId xmlns:a16="http://schemas.microsoft.com/office/drawing/2014/main" id="{A21F07A5-0AA2-49EA-8D53-3130152D53B7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4" name="Cube 1193">
                  <a:extLst>
                    <a:ext uri="{FF2B5EF4-FFF2-40B4-BE49-F238E27FC236}">
                      <a16:creationId xmlns:a16="http://schemas.microsoft.com/office/drawing/2014/main" id="{1C6444F9-0D7D-4E90-9CC7-89F56F60824A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5" name="Cube 1194">
                  <a:extLst>
                    <a:ext uri="{FF2B5EF4-FFF2-40B4-BE49-F238E27FC236}">
                      <a16:creationId xmlns:a16="http://schemas.microsoft.com/office/drawing/2014/main" id="{DE3398AE-96C4-44FF-A504-31024E545DB8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53" name="Group 161">
                <a:extLst>
                  <a:ext uri="{FF2B5EF4-FFF2-40B4-BE49-F238E27FC236}">
                    <a16:creationId xmlns:a16="http://schemas.microsoft.com/office/drawing/2014/main" id="{DEB28425-5406-4A40-AC0D-3EE6C7B7E58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84453"/>
                <a:chOff x="533649" y="2535179"/>
                <a:chExt cx="200742" cy="1584453"/>
              </a:xfrm>
              <a:grpFill/>
            </p:grpSpPr>
            <p:sp>
              <p:nvSpPr>
                <p:cNvPr id="1176" name="Cube 1175">
                  <a:extLst>
                    <a:ext uri="{FF2B5EF4-FFF2-40B4-BE49-F238E27FC236}">
                      <a16:creationId xmlns:a16="http://schemas.microsoft.com/office/drawing/2014/main" id="{37058263-5729-4550-AFB3-D5823D4875D5}"/>
                    </a:ext>
                  </a:extLst>
                </p:cNvPr>
                <p:cNvSpPr/>
                <p:nvPr/>
              </p:nvSpPr>
              <p:spPr>
                <a:xfrm>
                  <a:off x="533649" y="3918837"/>
                  <a:ext cx="200742" cy="200795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7" name="Cube 1176">
                  <a:extLst>
                    <a:ext uri="{FF2B5EF4-FFF2-40B4-BE49-F238E27FC236}">
                      <a16:creationId xmlns:a16="http://schemas.microsoft.com/office/drawing/2014/main" id="{7D442E07-E1BE-4FEC-A4C5-823CDEFA170C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8" name="Cube 1177">
                  <a:extLst>
                    <a:ext uri="{FF2B5EF4-FFF2-40B4-BE49-F238E27FC236}">
                      <a16:creationId xmlns:a16="http://schemas.microsoft.com/office/drawing/2014/main" id="{CE6A9528-C4B8-481F-9318-6835D6992E81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9" name="Cube 1178">
                  <a:extLst>
                    <a:ext uri="{FF2B5EF4-FFF2-40B4-BE49-F238E27FC236}">
                      <a16:creationId xmlns:a16="http://schemas.microsoft.com/office/drawing/2014/main" id="{52D40C46-D9AF-40C5-92D1-2010A5826725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0" name="Cube 1179">
                  <a:extLst>
                    <a:ext uri="{FF2B5EF4-FFF2-40B4-BE49-F238E27FC236}">
                      <a16:creationId xmlns:a16="http://schemas.microsoft.com/office/drawing/2014/main" id="{33A033E7-7337-46B8-8493-32D7BA92566A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1" name="Cube 1180">
                  <a:extLst>
                    <a:ext uri="{FF2B5EF4-FFF2-40B4-BE49-F238E27FC236}">
                      <a16:creationId xmlns:a16="http://schemas.microsoft.com/office/drawing/2014/main" id="{2C42F779-B3E9-4565-A9D6-A2D0F7F084E1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2" name="Cube 1181">
                  <a:extLst>
                    <a:ext uri="{FF2B5EF4-FFF2-40B4-BE49-F238E27FC236}">
                      <a16:creationId xmlns:a16="http://schemas.microsoft.com/office/drawing/2014/main" id="{151FFB9B-410B-4627-AB5B-6B337F807A72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3" name="Cube 1182">
                  <a:extLst>
                    <a:ext uri="{FF2B5EF4-FFF2-40B4-BE49-F238E27FC236}">
                      <a16:creationId xmlns:a16="http://schemas.microsoft.com/office/drawing/2014/main" id="{A1750A10-E4A9-4B6D-A629-2F4F12394555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4" name="Cube 1183">
                  <a:extLst>
                    <a:ext uri="{FF2B5EF4-FFF2-40B4-BE49-F238E27FC236}">
                      <a16:creationId xmlns:a16="http://schemas.microsoft.com/office/drawing/2014/main" id="{BA0D0E47-1310-4E0F-A8E9-71D7C1350B77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5" name="Cube 1184">
                  <a:extLst>
                    <a:ext uri="{FF2B5EF4-FFF2-40B4-BE49-F238E27FC236}">
                      <a16:creationId xmlns:a16="http://schemas.microsoft.com/office/drawing/2014/main" id="{578853A4-7223-4B50-91A8-5A2DEC9BD980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54" name="Group 172">
                <a:extLst>
                  <a:ext uri="{FF2B5EF4-FFF2-40B4-BE49-F238E27FC236}">
                    <a16:creationId xmlns:a16="http://schemas.microsoft.com/office/drawing/2014/main" id="{A9E05143-3BE3-476B-8395-D911CD50438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66" name="Cube 1165">
                  <a:extLst>
                    <a:ext uri="{FF2B5EF4-FFF2-40B4-BE49-F238E27FC236}">
                      <a16:creationId xmlns:a16="http://schemas.microsoft.com/office/drawing/2014/main" id="{F76FC12A-31EA-45F4-8B29-EC53529AEECB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7" name="Cube 1166">
                  <a:extLst>
                    <a:ext uri="{FF2B5EF4-FFF2-40B4-BE49-F238E27FC236}">
                      <a16:creationId xmlns:a16="http://schemas.microsoft.com/office/drawing/2014/main" id="{47252496-72D6-47D3-BE11-101B456F7170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8" name="Cube 1167">
                  <a:extLst>
                    <a:ext uri="{FF2B5EF4-FFF2-40B4-BE49-F238E27FC236}">
                      <a16:creationId xmlns:a16="http://schemas.microsoft.com/office/drawing/2014/main" id="{FFFAE9A1-42FD-4D30-8E60-59BCA30BADC6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9" name="Cube 1168">
                  <a:extLst>
                    <a:ext uri="{FF2B5EF4-FFF2-40B4-BE49-F238E27FC236}">
                      <a16:creationId xmlns:a16="http://schemas.microsoft.com/office/drawing/2014/main" id="{B0D2FA63-43A7-463C-8DC8-3F9A839076F3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0" name="Cube 1169">
                  <a:extLst>
                    <a:ext uri="{FF2B5EF4-FFF2-40B4-BE49-F238E27FC236}">
                      <a16:creationId xmlns:a16="http://schemas.microsoft.com/office/drawing/2014/main" id="{00C8EAA4-49CD-47F1-8CDC-B4CDEBF878CE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1" name="Cube 1170">
                  <a:extLst>
                    <a:ext uri="{FF2B5EF4-FFF2-40B4-BE49-F238E27FC236}">
                      <a16:creationId xmlns:a16="http://schemas.microsoft.com/office/drawing/2014/main" id="{2ECD0B8D-87C9-42A2-A355-4F80D2246608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2" name="Cube 1171">
                  <a:extLst>
                    <a:ext uri="{FF2B5EF4-FFF2-40B4-BE49-F238E27FC236}">
                      <a16:creationId xmlns:a16="http://schemas.microsoft.com/office/drawing/2014/main" id="{4F89A803-632A-4E5E-86F6-DB9F7B7BB14C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3" name="Cube 1172">
                  <a:extLst>
                    <a:ext uri="{FF2B5EF4-FFF2-40B4-BE49-F238E27FC236}">
                      <a16:creationId xmlns:a16="http://schemas.microsoft.com/office/drawing/2014/main" id="{26A95D88-7AAF-416B-A270-744CCC55B6A2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4" name="Cube 1173">
                  <a:extLst>
                    <a:ext uri="{FF2B5EF4-FFF2-40B4-BE49-F238E27FC236}">
                      <a16:creationId xmlns:a16="http://schemas.microsoft.com/office/drawing/2014/main" id="{E52D86EF-D069-4068-9A49-74FED27BCB39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5" name="Cube 1174">
                  <a:extLst>
                    <a:ext uri="{FF2B5EF4-FFF2-40B4-BE49-F238E27FC236}">
                      <a16:creationId xmlns:a16="http://schemas.microsoft.com/office/drawing/2014/main" id="{F47CF1E6-59A4-4531-B9C6-9B91750A14AA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55" name="Group 183">
                <a:extLst>
                  <a:ext uri="{FF2B5EF4-FFF2-40B4-BE49-F238E27FC236}">
                    <a16:creationId xmlns:a16="http://schemas.microsoft.com/office/drawing/2014/main" id="{0F7BBE9F-A6C8-4759-B674-2F159AC9B48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56" name="Cube 1155">
                  <a:extLst>
                    <a:ext uri="{FF2B5EF4-FFF2-40B4-BE49-F238E27FC236}">
                      <a16:creationId xmlns:a16="http://schemas.microsoft.com/office/drawing/2014/main" id="{E067E91E-AD61-47CC-BC41-10251ACD0ABE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7" name="Cube 1156">
                  <a:extLst>
                    <a:ext uri="{FF2B5EF4-FFF2-40B4-BE49-F238E27FC236}">
                      <a16:creationId xmlns:a16="http://schemas.microsoft.com/office/drawing/2014/main" id="{39D61F15-5928-43E6-B238-2BBC006DEDC1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8" name="Cube 1157">
                  <a:extLst>
                    <a:ext uri="{FF2B5EF4-FFF2-40B4-BE49-F238E27FC236}">
                      <a16:creationId xmlns:a16="http://schemas.microsoft.com/office/drawing/2014/main" id="{E6D41631-D43D-4AA5-96F9-C6EE60B52F79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9" name="Cube 1158">
                  <a:extLst>
                    <a:ext uri="{FF2B5EF4-FFF2-40B4-BE49-F238E27FC236}">
                      <a16:creationId xmlns:a16="http://schemas.microsoft.com/office/drawing/2014/main" id="{F5FE1623-5014-42D2-82D9-D003A1176227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0" name="Cube 1159">
                  <a:extLst>
                    <a:ext uri="{FF2B5EF4-FFF2-40B4-BE49-F238E27FC236}">
                      <a16:creationId xmlns:a16="http://schemas.microsoft.com/office/drawing/2014/main" id="{8EB41836-D41F-4E22-AAB8-24D96177E39D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1" name="Cube 1160">
                  <a:extLst>
                    <a:ext uri="{FF2B5EF4-FFF2-40B4-BE49-F238E27FC236}">
                      <a16:creationId xmlns:a16="http://schemas.microsoft.com/office/drawing/2014/main" id="{91C9CC47-385C-423F-917B-69FC08E96E48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2" name="Cube 1161">
                  <a:extLst>
                    <a:ext uri="{FF2B5EF4-FFF2-40B4-BE49-F238E27FC236}">
                      <a16:creationId xmlns:a16="http://schemas.microsoft.com/office/drawing/2014/main" id="{8C91EA2F-25BD-47CB-9A3B-678819C11552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3" name="Cube 1162">
                  <a:extLst>
                    <a:ext uri="{FF2B5EF4-FFF2-40B4-BE49-F238E27FC236}">
                      <a16:creationId xmlns:a16="http://schemas.microsoft.com/office/drawing/2014/main" id="{54658301-2966-4568-A560-26EEDE20398E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4" name="Cube 1163">
                  <a:extLst>
                    <a:ext uri="{FF2B5EF4-FFF2-40B4-BE49-F238E27FC236}">
                      <a16:creationId xmlns:a16="http://schemas.microsoft.com/office/drawing/2014/main" id="{78D97EA0-06CE-48DC-B140-66ADE688089B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5" name="Cube 1164">
                  <a:extLst>
                    <a:ext uri="{FF2B5EF4-FFF2-40B4-BE49-F238E27FC236}">
                      <a16:creationId xmlns:a16="http://schemas.microsoft.com/office/drawing/2014/main" id="{D2BFD169-9C39-4DFA-AC44-A82A8C541D1B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576638" y="2754313"/>
            <a:ext cx="1925637" cy="1825625"/>
            <a:chOff x="3576507" y="2753630"/>
            <a:chExt cx="1925100" cy="1825676"/>
          </a:xfrm>
        </p:grpSpPr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84F963F9-DBAA-45B3-8347-1049DBF8E3F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76507" y="2753630"/>
              <a:ext cx="230479" cy="182567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37" name="Cube 136">
                <a:extLst>
                  <a:ext uri="{FF2B5EF4-FFF2-40B4-BE49-F238E27FC236}">
                    <a16:creationId xmlns:a16="http://schemas.microsoft.com/office/drawing/2014/main" id="{1673B356-9257-43D3-9ED3-3463AF797600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8" name="Cube 137">
                <a:extLst>
                  <a:ext uri="{FF2B5EF4-FFF2-40B4-BE49-F238E27FC236}">
                    <a16:creationId xmlns:a16="http://schemas.microsoft.com/office/drawing/2014/main" id="{6AACE088-10D6-46C0-AB51-F26AA4E0D9E4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9" name="Cube 138">
                <a:extLst>
                  <a:ext uri="{FF2B5EF4-FFF2-40B4-BE49-F238E27FC236}">
                    <a16:creationId xmlns:a16="http://schemas.microsoft.com/office/drawing/2014/main" id="{9ACFE079-DEED-4B64-AF09-9312C51FC77C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0" name="Cube 139">
                <a:extLst>
                  <a:ext uri="{FF2B5EF4-FFF2-40B4-BE49-F238E27FC236}">
                    <a16:creationId xmlns:a16="http://schemas.microsoft.com/office/drawing/2014/main" id="{71A7AD9D-E40A-4BE1-B1A1-267FA6BE2EBA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1" name="Cube 140">
                <a:extLst>
                  <a:ext uri="{FF2B5EF4-FFF2-40B4-BE49-F238E27FC236}">
                    <a16:creationId xmlns:a16="http://schemas.microsoft.com/office/drawing/2014/main" id="{77CB1A5D-A0D6-4F30-A791-DF9BB1AA5660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2" name="Cube 141">
                <a:extLst>
                  <a:ext uri="{FF2B5EF4-FFF2-40B4-BE49-F238E27FC236}">
                    <a16:creationId xmlns:a16="http://schemas.microsoft.com/office/drawing/2014/main" id="{9A36EA94-410E-4DB0-9166-8D02E48C47A1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3" name="Cube 142">
                <a:extLst>
                  <a:ext uri="{FF2B5EF4-FFF2-40B4-BE49-F238E27FC236}">
                    <a16:creationId xmlns:a16="http://schemas.microsoft.com/office/drawing/2014/main" id="{629D0C99-7D8E-45A0-A6CF-9C6DFD107350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4" name="Cube 143">
                <a:extLst>
                  <a:ext uri="{FF2B5EF4-FFF2-40B4-BE49-F238E27FC236}">
                    <a16:creationId xmlns:a16="http://schemas.microsoft.com/office/drawing/2014/main" id="{D8CA4392-1815-4B5F-9617-70081DA1EAF7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5" name="Cube 144">
                <a:extLst>
                  <a:ext uri="{FF2B5EF4-FFF2-40B4-BE49-F238E27FC236}">
                    <a16:creationId xmlns:a16="http://schemas.microsoft.com/office/drawing/2014/main" id="{8172BABE-C036-4A66-915B-611D419D39EC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6" name="Cube 145">
                <a:extLst>
                  <a:ext uri="{FF2B5EF4-FFF2-40B4-BE49-F238E27FC236}">
                    <a16:creationId xmlns:a16="http://schemas.microsoft.com/office/drawing/2014/main" id="{5A2666A5-D895-4727-A4D6-A43E0A760048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256" name="Group 1255">
              <a:extLst>
                <a:ext uri="{FF2B5EF4-FFF2-40B4-BE49-F238E27FC236}">
                  <a16:creationId xmlns:a16="http://schemas.microsoft.com/office/drawing/2014/main" id="{0C0D0B89-5993-4592-9683-A51D6D39687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00162" y="2753630"/>
              <a:ext cx="230479" cy="182567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257" name="Cube 1256">
                <a:extLst>
                  <a:ext uri="{FF2B5EF4-FFF2-40B4-BE49-F238E27FC236}">
                    <a16:creationId xmlns:a16="http://schemas.microsoft.com/office/drawing/2014/main" id="{017F0DA1-AF95-4D23-90B9-94B4FD7DB064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58" name="Cube 1257">
                <a:extLst>
                  <a:ext uri="{FF2B5EF4-FFF2-40B4-BE49-F238E27FC236}">
                    <a16:creationId xmlns:a16="http://schemas.microsoft.com/office/drawing/2014/main" id="{99863618-3E4D-467B-92C4-6A86067BBF47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59" name="Cube 1258">
                <a:extLst>
                  <a:ext uri="{FF2B5EF4-FFF2-40B4-BE49-F238E27FC236}">
                    <a16:creationId xmlns:a16="http://schemas.microsoft.com/office/drawing/2014/main" id="{324BD18C-C1A2-403D-A8A6-132444806CB4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60" name="Cube 1259">
                <a:extLst>
                  <a:ext uri="{FF2B5EF4-FFF2-40B4-BE49-F238E27FC236}">
                    <a16:creationId xmlns:a16="http://schemas.microsoft.com/office/drawing/2014/main" id="{7201EBEC-E3A7-4C20-BBB3-B90B917B8C62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61" name="Cube 1260">
                <a:extLst>
                  <a:ext uri="{FF2B5EF4-FFF2-40B4-BE49-F238E27FC236}">
                    <a16:creationId xmlns:a16="http://schemas.microsoft.com/office/drawing/2014/main" id="{61488C71-51EC-4DD4-8DDC-F84590C58343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62" name="Cube 1261">
                <a:extLst>
                  <a:ext uri="{FF2B5EF4-FFF2-40B4-BE49-F238E27FC236}">
                    <a16:creationId xmlns:a16="http://schemas.microsoft.com/office/drawing/2014/main" id="{40844474-8191-4D53-9AC7-1B8BF66043F5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63" name="Cube 1262">
                <a:extLst>
                  <a:ext uri="{FF2B5EF4-FFF2-40B4-BE49-F238E27FC236}">
                    <a16:creationId xmlns:a16="http://schemas.microsoft.com/office/drawing/2014/main" id="{54D38A81-0613-4146-A3AE-3889278EAE82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64" name="Cube 1263">
                <a:extLst>
                  <a:ext uri="{FF2B5EF4-FFF2-40B4-BE49-F238E27FC236}">
                    <a16:creationId xmlns:a16="http://schemas.microsoft.com/office/drawing/2014/main" id="{433A8294-9F94-47D4-84FB-986F0069811B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65" name="Cube 1264">
                <a:extLst>
                  <a:ext uri="{FF2B5EF4-FFF2-40B4-BE49-F238E27FC236}">
                    <a16:creationId xmlns:a16="http://schemas.microsoft.com/office/drawing/2014/main" id="{20E2566C-1C88-4D37-9073-8CE9D83AD6CB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66" name="Cube 1265">
                <a:extLst>
                  <a:ext uri="{FF2B5EF4-FFF2-40B4-BE49-F238E27FC236}">
                    <a16:creationId xmlns:a16="http://schemas.microsoft.com/office/drawing/2014/main" id="{54EE3E3E-8A47-43F6-8E9F-360FD58CF7B8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267" name="Group 1266">
              <a:extLst>
                <a:ext uri="{FF2B5EF4-FFF2-40B4-BE49-F238E27FC236}">
                  <a16:creationId xmlns:a16="http://schemas.microsoft.com/office/drawing/2014/main" id="{55C98956-AD20-4CB5-8D4D-6B26857B4B7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23817" y="2753630"/>
              <a:ext cx="230479" cy="182567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268" name="Cube 1267">
                <a:extLst>
                  <a:ext uri="{FF2B5EF4-FFF2-40B4-BE49-F238E27FC236}">
                    <a16:creationId xmlns:a16="http://schemas.microsoft.com/office/drawing/2014/main" id="{328B37F9-6D5D-4795-8DAB-30D77AD0E629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69" name="Cube 1268">
                <a:extLst>
                  <a:ext uri="{FF2B5EF4-FFF2-40B4-BE49-F238E27FC236}">
                    <a16:creationId xmlns:a16="http://schemas.microsoft.com/office/drawing/2014/main" id="{D752976B-1000-4606-9264-AD679DF35FDC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70" name="Cube 1269">
                <a:extLst>
                  <a:ext uri="{FF2B5EF4-FFF2-40B4-BE49-F238E27FC236}">
                    <a16:creationId xmlns:a16="http://schemas.microsoft.com/office/drawing/2014/main" id="{E832A951-7C4B-4F7D-B700-DBAD7B242E53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71" name="Cube 1270">
                <a:extLst>
                  <a:ext uri="{FF2B5EF4-FFF2-40B4-BE49-F238E27FC236}">
                    <a16:creationId xmlns:a16="http://schemas.microsoft.com/office/drawing/2014/main" id="{BB35F37F-DD5B-4F6E-937E-666ADBA1D136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72" name="Cube 1271">
                <a:extLst>
                  <a:ext uri="{FF2B5EF4-FFF2-40B4-BE49-F238E27FC236}">
                    <a16:creationId xmlns:a16="http://schemas.microsoft.com/office/drawing/2014/main" id="{10C453B6-9449-4044-B825-F18379973333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73" name="Cube 1272">
                <a:extLst>
                  <a:ext uri="{FF2B5EF4-FFF2-40B4-BE49-F238E27FC236}">
                    <a16:creationId xmlns:a16="http://schemas.microsoft.com/office/drawing/2014/main" id="{4D83656C-9B0B-4520-A955-C6921A987ECA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74" name="Cube 1273">
                <a:extLst>
                  <a:ext uri="{FF2B5EF4-FFF2-40B4-BE49-F238E27FC236}">
                    <a16:creationId xmlns:a16="http://schemas.microsoft.com/office/drawing/2014/main" id="{5C28D5CD-ACB2-4C80-9607-E32BF5189313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75" name="Cube 1274">
                <a:extLst>
                  <a:ext uri="{FF2B5EF4-FFF2-40B4-BE49-F238E27FC236}">
                    <a16:creationId xmlns:a16="http://schemas.microsoft.com/office/drawing/2014/main" id="{85115ED2-19FE-4753-A30C-DFBEB7C47963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76" name="Cube 1275">
                <a:extLst>
                  <a:ext uri="{FF2B5EF4-FFF2-40B4-BE49-F238E27FC236}">
                    <a16:creationId xmlns:a16="http://schemas.microsoft.com/office/drawing/2014/main" id="{B2395F5B-615D-4643-B019-D308A7ED6D79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77" name="Cube 1276">
                <a:extLst>
                  <a:ext uri="{FF2B5EF4-FFF2-40B4-BE49-F238E27FC236}">
                    <a16:creationId xmlns:a16="http://schemas.microsoft.com/office/drawing/2014/main" id="{57AF4820-E28A-4B09-B47C-691DDADD2FFE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278" name="Group 1277">
              <a:extLst>
                <a:ext uri="{FF2B5EF4-FFF2-40B4-BE49-F238E27FC236}">
                  <a16:creationId xmlns:a16="http://schemas.microsoft.com/office/drawing/2014/main" id="{F05B9E3A-11BF-4115-8257-CD69D517462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47472" y="2753630"/>
              <a:ext cx="230479" cy="182567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279" name="Cube 1278">
                <a:extLst>
                  <a:ext uri="{FF2B5EF4-FFF2-40B4-BE49-F238E27FC236}">
                    <a16:creationId xmlns:a16="http://schemas.microsoft.com/office/drawing/2014/main" id="{19CC03AC-B181-4A84-806A-C1EAB89CBC6B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80" name="Cube 1279">
                <a:extLst>
                  <a:ext uri="{FF2B5EF4-FFF2-40B4-BE49-F238E27FC236}">
                    <a16:creationId xmlns:a16="http://schemas.microsoft.com/office/drawing/2014/main" id="{90CE490F-2F2E-428D-B0E8-62A1F14EA18E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81" name="Cube 1280">
                <a:extLst>
                  <a:ext uri="{FF2B5EF4-FFF2-40B4-BE49-F238E27FC236}">
                    <a16:creationId xmlns:a16="http://schemas.microsoft.com/office/drawing/2014/main" id="{C1F0FEE8-D519-4F12-BF3D-32ACCE9739EF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82" name="Cube 1281">
                <a:extLst>
                  <a:ext uri="{FF2B5EF4-FFF2-40B4-BE49-F238E27FC236}">
                    <a16:creationId xmlns:a16="http://schemas.microsoft.com/office/drawing/2014/main" id="{92BF25CC-4C88-465E-98C3-A41BC76CE0C5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83" name="Cube 1282">
                <a:extLst>
                  <a:ext uri="{FF2B5EF4-FFF2-40B4-BE49-F238E27FC236}">
                    <a16:creationId xmlns:a16="http://schemas.microsoft.com/office/drawing/2014/main" id="{7F290C59-09B7-454D-97D3-89DF5707D920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84" name="Cube 1283">
                <a:extLst>
                  <a:ext uri="{FF2B5EF4-FFF2-40B4-BE49-F238E27FC236}">
                    <a16:creationId xmlns:a16="http://schemas.microsoft.com/office/drawing/2014/main" id="{CCDE83B9-628F-410A-A316-183BB3FF14CC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85" name="Cube 1284">
                <a:extLst>
                  <a:ext uri="{FF2B5EF4-FFF2-40B4-BE49-F238E27FC236}">
                    <a16:creationId xmlns:a16="http://schemas.microsoft.com/office/drawing/2014/main" id="{9D230F52-16B5-45BF-AF42-16311486044C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86" name="Cube 1285">
                <a:extLst>
                  <a:ext uri="{FF2B5EF4-FFF2-40B4-BE49-F238E27FC236}">
                    <a16:creationId xmlns:a16="http://schemas.microsoft.com/office/drawing/2014/main" id="{E8CA6626-8076-44C4-AAAF-3CB4B7B61BEB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87" name="Cube 1286">
                <a:extLst>
                  <a:ext uri="{FF2B5EF4-FFF2-40B4-BE49-F238E27FC236}">
                    <a16:creationId xmlns:a16="http://schemas.microsoft.com/office/drawing/2014/main" id="{FEAFFCE0-C353-4A95-A473-98EE5E771742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88" name="Cube 1287">
                <a:extLst>
                  <a:ext uri="{FF2B5EF4-FFF2-40B4-BE49-F238E27FC236}">
                    <a16:creationId xmlns:a16="http://schemas.microsoft.com/office/drawing/2014/main" id="{6943718D-EA0B-44FE-89AE-B6855C587CFA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289" name="Group 1288">
              <a:extLst>
                <a:ext uri="{FF2B5EF4-FFF2-40B4-BE49-F238E27FC236}">
                  <a16:creationId xmlns:a16="http://schemas.microsoft.com/office/drawing/2014/main" id="{912396A4-7855-42DA-9984-A7D5ABE23E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71128" y="2753630"/>
              <a:ext cx="230479" cy="182567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290" name="Cube 1289">
                <a:extLst>
                  <a:ext uri="{FF2B5EF4-FFF2-40B4-BE49-F238E27FC236}">
                    <a16:creationId xmlns:a16="http://schemas.microsoft.com/office/drawing/2014/main" id="{40B0E6FF-642F-4040-8E3A-688F57559566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91" name="Cube 1290">
                <a:extLst>
                  <a:ext uri="{FF2B5EF4-FFF2-40B4-BE49-F238E27FC236}">
                    <a16:creationId xmlns:a16="http://schemas.microsoft.com/office/drawing/2014/main" id="{12CC43A8-EF45-4660-823D-F47EA222B514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92" name="Cube 1291">
                <a:extLst>
                  <a:ext uri="{FF2B5EF4-FFF2-40B4-BE49-F238E27FC236}">
                    <a16:creationId xmlns:a16="http://schemas.microsoft.com/office/drawing/2014/main" id="{5A941DE6-696E-41E0-A401-7A7F6EA1BAC0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93" name="Cube 1292">
                <a:extLst>
                  <a:ext uri="{FF2B5EF4-FFF2-40B4-BE49-F238E27FC236}">
                    <a16:creationId xmlns:a16="http://schemas.microsoft.com/office/drawing/2014/main" id="{210A1886-1145-4819-B573-1732AC9BA5C9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94" name="Cube 1293">
                <a:extLst>
                  <a:ext uri="{FF2B5EF4-FFF2-40B4-BE49-F238E27FC236}">
                    <a16:creationId xmlns:a16="http://schemas.microsoft.com/office/drawing/2014/main" id="{4B06EDE0-482B-4ED0-A800-4505E7918776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95" name="Cube 1294">
                <a:extLst>
                  <a:ext uri="{FF2B5EF4-FFF2-40B4-BE49-F238E27FC236}">
                    <a16:creationId xmlns:a16="http://schemas.microsoft.com/office/drawing/2014/main" id="{62F53943-C58D-42A1-9F47-EFE54A1B746D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96" name="Cube 1295">
                <a:extLst>
                  <a:ext uri="{FF2B5EF4-FFF2-40B4-BE49-F238E27FC236}">
                    <a16:creationId xmlns:a16="http://schemas.microsoft.com/office/drawing/2014/main" id="{089927D0-97CF-49BF-9ECB-A6189407FD55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97" name="Cube 1296">
                <a:extLst>
                  <a:ext uri="{FF2B5EF4-FFF2-40B4-BE49-F238E27FC236}">
                    <a16:creationId xmlns:a16="http://schemas.microsoft.com/office/drawing/2014/main" id="{86A8136C-9857-43A6-8E16-2751E63722C2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98" name="Cube 1297">
                <a:extLst>
                  <a:ext uri="{FF2B5EF4-FFF2-40B4-BE49-F238E27FC236}">
                    <a16:creationId xmlns:a16="http://schemas.microsoft.com/office/drawing/2014/main" id="{BB46BF41-91A3-4620-8A53-74FB23E21F01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99" name="Cube 1298">
                <a:extLst>
                  <a:ext uri="{FF2B5EF4-FFF2-40B4-BE49-F238E27FC236}">
                    <a16:creationId xmlns:a16="http://schemas.microsoft.com/office/drawing/2014/main" id="{E1285E49-D485-473E-B823-F7148D942474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0" grpId="0" animBg="1"/>
      <p:bldP spid="16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435F088-39AE-475E-916A-988F581C2391}"/>
              </a:ext>
            </a:extLst>
          </p:cNvPr>
          <p:cNvSpPr/>
          <p:nvPr/>
        </p:nvSpPr>
        <p:spPr>
          <a:xfrm>
            <a:off x="755650" y="1473200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0082CA"/>
                </a:solidFill>
              </a:rPr>
              <a:t>hundreds</a:t>
            </a:r>
            <a:endParaRPr lang="en-GB" b="1" dirty="0">
              <a:solidFill>
                <a:srgbClr val="0082CA"/>
              </a:solidFill>
            </a:endParaRPr>
          </a:p>
        </p:txBody>
      </p:sp>
      <p:sp>
        <p:nvSpPr>
          <p:cNvPr id="1126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is the number?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228C565-96C5-41F6-811B-7A030A014873}"/>
              </a:ext>
            </a:extLst>
          </p:cNvPr>
          <p:cNvGrpSpPr>
            <a:grpSpLocks/>
          </p:cNvGrpSpPr>
          <p:nvPr/>
        </p:nvGrpSpPr>
        <p:grpSpPr bwMode="auto">
          <a:xfrm>
            <a:off x="1039067" y="2775438"/>
            <a:ext cx="1763616" cy="1820508"/>
            <a:chOff x="532871" y="2131898"/>
            <a:chExt cx="1548342" cy="1598725"/>
          </a:xfrm>
          <a:solidFill>
            <a:srgbClr val="F0C756"/>
          </a:solidFill>
        </p:grpSpPr>
        <p:grpSp>
          <p:nvGrpSpPr>
            <p:cNvPr id="12" name="Group 38">
              <a:extLst>
                <a:ext uri="{FF2B5EF4-FFF2-40B4-BE49-F238E27FC236}">
                  <a16:creationId xmlns:a16="http://schemas.microsoft.com/office/drawing/2014/main" id="{9BA5AC00-A806-4593-BB8F-B8761CB0429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2871" y="2131898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113" name="Cube 112">
                <a:extLst>
                  <a:ext uri="{FF2B5EF4-FFF2-40B4-BE49-F238E27FC236}">
                    <a16:creationId xmlns:a16="http://schemas.microsoft.com/office/drawing/2014/main" id="{9161A29A-88D9-4CDA-818F-B4383336F44D}"/>
                  </a:ext>
                </a:extLst>
              </p:cNvPr>
              <p:cNvSpPr/>
              <p:nvPr/>
            </p:nvSpPr>
            <p:spPr>
              <a:xfrm>
                <a:off x="533134" y="393311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4" name="Cube 113">
                <a:extLst>
                  <a:ext uri="{FF2B5EF4-FFF2-40B4-BE49-F238E27FC236}">
                    <a16:creationId xmlns:a16="http://schemas.microsoft.com/office/drawing/2014/main" id="{1B61BB10-6A80-4695-B07F-3ED8A03E59EC}"/>
                  </a:ext>
                </a:extLst>
              </p:cNvPr>
              <p:cNvSpPr/>
              <p:nvPr/>
            </p:nvSpPr>
            <p:spPr>
              <a:xfrm>
                <a:off x="533134" y="3776752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5" name="Cube 114">
                <a:extLst>
                  <a:ext uri="{FF2B5EF4-FFF2-40B4-BE49-F238E27FC236}">
                    <a16:creationId xmlns:a16="http://schemas.microsoft.com/office/drawing/2014/main" id="{AC8789BB-88F2-4B64-8BBE-CFD9D5FF1598}"/>
                  </a:ext>
                </a:extLst>
              </p:cNvPr>
              <p:cNvSpPr/>
              <p:nvPr/>
            </p:nvSpPr>
            <p:spPr>
              <a:xfrm>
                <a:off x="533134" y="36220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6" name="Cube 115">
                <a:extLst>
                  <a:ext uri="{FF2B5EF4-FFF2-40B4-BE49-F238E27FC236}">
                    <a16:creationId xmlns:a16="http://schemas.microsoft.com/office/drawing/2014/main" id="{3F2E6C39-7710-4B41-BB44-336E7C616F7D}"/>
                  </a:ext>
                </a:extLst>
              </p:cNvPr>
              <p:cNvSpPr/>
              <p:nvPr/>
            </p:nvSpPr>
            <p:spPr>
              <a:xfrm>
                <a:off x="533134" y="34673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7" name="Cube 116">
                <a:extLst>
                  <a:ext uri="{FF2B5EF4-FFF2-40B4-BE49-F238E27FC236}">
                    <a16:creationId xmlns:a16="http://schemas.microsoft.com/office/drawing/2014/main" id="{67D4D81D-CE2F-4064-841C-258523F8594B}"/>
                  </a:ext>
                </a:extLst>
              </p:cNvPr>
              <p:cNvSpPr/>
              <p:nvPr/>
            </p:nvSpPr>
            <p:spPr>
              <a:xfrm>
                <a:off x="533134" y="331261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8" name="Cube 117">
                <a:extLst>
                  <a:ext uri="{FF2B5EF4-FFF2-40B4-BE49-F238E27FC236}">
                    <a16:creationId xmlns:a16="http://schemas.microsoft.com/office/drawing/2014/main" id="{9C64142E-0ED4-43D6-948C-60C99BEDA597}"/>
                  </a:ext>
                </a:extLst>
              </p:cNvPr>
              <p:cNvSpPr/>
              <p:nvPr/>
            </p:nvSpPr>
            <p:spPr>
              <a:xfrm>
                <a:off x="533134" y="3156259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9" name="Cube 118">
                <a:extLst>
                  <a:ext uri="{FF2B5EF4-FFF2-40B4-BE49-F238E27FC236}">
                    <a16:creationId xmlns:a16="http://schemas.microsoft.com/office/drawing/2014/main" id="{0EE3820D-09B0-4C07-9C09-7D3862E4A4B3}"/>
                  </a:ext>
                </a:extLst>
              </p:cNvPr>
              <p:cNvSpPr/>
              <p:nvPr/>
            </p:nvSpPr>
            <p:spPr>
              <a:xfrm>
                <a:off x="533134" y="3001547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0" name="Cube 119">
                <a:extLst>
                  <a:ext uri="{FF2B5EF4-FFF2-40B4-BE49-F238E27FC236}">
                    <a16:creationId xmlns:a16="http://schemas.microsoft.com/office/drawing/2014/main" id="{C7DCE913-F1E4-407D-A7BC-2D35A690F192}"/>
                  </a:ext>
                </a:extLst>
              </p:cNvPr>
              <p:cNvSpPr/>
              <p:nvPr/>
            </p:nvSpPr>
            <p:spPr>
              <a:xfrm>
                <a:off x="533134" y="284683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1" name="Cube 120">
                <a:extLst>
                  <a:ext uri="{FF2B5EF4-FFF2-40B4-BE49-F238E27FC236}">
                    <a16:creationId xmlns:a16="http://schemas.microsoft.com/office/drawing/2014/main" id="{6B4689BA-81FD-4DA2-8A01-C59969ED2AB2}"/>
                  </a:ext>
                </a:extLst>
              </p:cNvPr>
              <p:cNvSpPr/>
              <p:nvPr/>
            </p:nvSpPr>
            <p:spPr>
              <a:xfrm>
                <a:off x="533134" y="2690477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2" name="Cube 121">
                <a:extLst>
                  <a:ext uri="{FF2B5EF4-FFF2-40B4-BE49-F238E27FC236}">
                    <a16:creationId xmlns:a16="http://schemas.microsoft.com/office/drawing/2014/main" id="{13AFDCB3-3A78-4634-A28B-5CFB3952C805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3" name="Group 51">
              <a:extLst>
                <a:ext uri="{FF2B5EF4-FFF2-40B4-BE49-F238E27FC236}">
                  <a16:creationId xmlns:a16="http://schemas.microsoft.com/office/drawing/2014/main" id="{BCD4C9CC-4BD3-4437-9157-CE274BB9B3B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2691" y="2131898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103" name="Cube 102">
                <a:extLst>
                  <a:ext uri="{FF2B5EF4-FFF2-40B4-BE49-F238E27FC236}">
                    <a16:creationId xmlns:a16="http://schemas.microsoft.com/office/drawing/2014/main" id="{023D6165-1CF0-4DA6-8225-361A8F53732A}"/>
                  </a:ext>
                </a:extLst>
              </p:cNvPr>
              <p:cNvSpPr/>
              <p:nvPr/>
            </p:nvSpPr>
            <p:spPr>
              <a:xfrm>
                <a:off x="533047" y="393311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4" name="Cube 103">
                <a:extLst>
                  <a:ext uri="{FF2B5EF4-FFF2-40B4-BE49-F238E27FC236}">
                    <a16:creationId xmlns:a16="http://schemas.microsoft.com/office/drawing/2014/main" id="{FA63519F-4545-469C-954A-E28CD7D8F5A9}"/>
                  </a:ext>
                </a:extLst>
              </p:cNvPr>
              <p:cNvSpPr/>
              <p:nvPr/>
            </p:nvSpPr>
            <p:spPr>
              <a:xfrm>
                <a:off x="533047" y="3776752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5" name="Cube 104">
                <a:extLst>
                  <a:ext uri="{FF2B5EF4-FFF2-40B4-BE49-F238E27FC236}">
                    <a16:creationId xmlns:a16="http://schemas.microsoft.com/office/drawing/2014/main" id="{9F462B84-A978-4534-AED4-521C6996C9C3}"/>
                  </a:ext>
                </a:extLst>
              </p:cNvPr>
              <p:cNvSpPr/>
              <p:nvPr/>
            </p:nvSpPr>
            <p:spPr>
              <a:xfrm>
                <a:off x="533047" y="36220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6" name="Cube 105">
                <a:extLst>
                  <a:ext uri="{FF2B5EF4-FFF2-40B4-BE49-F238E27FC236}">
                    <a16:creationId xmlns:a16="http://schemas.microsoft.com/office/drawing/2014/main" id="{07AE9E2C-EF85-4A85-A665-ACCAAFF7C2D0}"/>
                  </a:ext>
                </a:extLst>
              </p:cNvPr>
              <p:cNvSpPr/>
              <p:nvPr/>
            </p:nvSpPr>
            <p:spPr>
              <a:xfrm>
                <a:off x="533047" y="34673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7" name="Cube 106">
                <a:extLst>
                  <a:ext uri="{FF2B5EF4-FFF2-40B4-BE49-F238E27FC236}">
                    <a16:creationId xmlns:a16="http://schemas.microsoft.com/office/drawing/2014/main" id="{E3E5BF87-FDBB-45F9-B204-D8AC31FA3892}"/>
                  </a:ext>
                </a:extLst>
              </p:cNvPr>
              <p:cNvSpPr/>
              <p:nvPr/>
            </p:nvSpPr>
            <p:spPr>
              <a:xfrm>
                <a:off x="533047" y="331261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8" name="Cube 107">
                <a:extLst>
                  <a:ext uri="{FF2B5EF4-FFF2-40B4-BE49-F238E27FC236}">
                    <a16:creationId xmlns:a16="http://schemas.microsoft.com/office/drawing/2014/main" id="{54D254BF-60EE-4589-B24C-003A957D0E0F}"/>
                  </a:ext>
                </a:extLst>
              </p:cNvPr>
              <p:cNvSpPr/>
              <p:nvPr/>
            </p:nvSpPr>
            <p:spPr>
              <a:xfrm>
                <a:off x="533047" y="3156259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9" name="Cube 108">
                <a:extLst>
                  <a:ext uri="{FF2B5EF4-FFF2-40B4-BE49-F238E27FC236}">
                    <a16:creationId xmlns:a16="http://schemas.microsoft.com/office/drawing/2014/main" id="{13AA09FF-5431-4BDD-A94E-039A91DCD472}"/>
                  </a:ext>
                </a:extLst>
              </p:cNvPr>
              <p:cNvSpPr/>
              <p:nvPr/>
            </p:nvSpPr>
            <p:spPr>
              <a:xfrm>
                <a:off x="533047" y="3001547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0" name="Cube 109">
                <a:extLst>
                  <a:ext uri="{FF2B5EF4-FFF2-40B4-BE49-F238E27FC236}">
                    <a16:creationId xmlns:a16="http://schemas.microsoft.com/office/drawing/2014/main" id="{7548BA6D-6CFF-435D-9A20-E5833CC20A28}"/>
                  </a:ext>
                </a:extLst>
              </p:cNvPr>
              <p:cNvSpPr/>
              <p:nvPr/>
            </p:nvSpPr>
            <p:spPr>
              <a:xfrm>
                <a:off x="533047" y="284683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1" name="Cube 110">
                <a:extLst>
                  <a:ext uri="{FF2B5EF4-FFF2-40B4-BE49-F238E27FC236}">
                    <a16:creationId xmlns:a16="http://schemas.microsoft.com/office/drawing/2014/main" id="{7620023D-2CAB-4345-93F2-DF61BC6907D6}"/>
                  </a:ext>
                </a:extLst>
              </p:cNvPr>
              <p:cNvSpPr/>
              <p:nvPr/>
            </p:nvSpPr>
            <p:spPr>
              <a:xfrm>
                <a:off x="533047" y="2690477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2" name="Cube 111">
                <a:extLst>
                  <a:ext uri="{FF2B5EF4-FFF2-40B4-BE49-F238E27FC236}">
                    <a16:creationId xmlns:a16="http://schemas.microsoft.com/office/drawing/2014/main" id="{2321EAF1-9C43-4259-BECA-12B5E526E3AB}"/>
                  </a:ext>
                </a:extLst>
              </p:cNvPr>
              <p:cNvSpPr/>
              <p:nvPr/>
            </p:nvSpPr>
            <p:spPr>
              <a:xfrm>
                <a:off x="533047" y="253576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4" name="Group 62">
              <a:extLst>
                <a:ext uri="{FF2B5EF4-FFF2-40B4-BE49-F238E27FC236}">
                  <a16:creationId xmlns:a16="http://schemas.microsoft.com/office/drawing/2014/main" id="{40C2F52B-AB9F-4FD1-8158-7579B8FEA8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32511" y="2132960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93" name="Cube 92">
                <a:extLst>
                  <a:ext uri="{FF2B5EF4-FFF2-40B4-BE49-F238E27FC236}">
                    <a16:creationId xmlns:a16="http://schemas.microsoft.com/office/drawing/2014/main" id="{7A14120E-CC0A-46EF-B84C-B3ACF00EA8E5}"/>
                  </a:ext>
                </a:extLst>
              </p:cNvPr>
              <p:cNvSpPr/>
              <p:nvPr/>
            </p:nvSpPr>
            <p:spPr>
              <a:xfrm>
                <a:off x="532961" y="3932049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4" name="Cube 93">
                <a:extLst>
                  <a:ext uri="{FF2B5EF4-FFF2-40B4-BE49-F238E27FC236}">
                    <a16:creationId xmlns:a16="http://schemas.microsoft.com/office/drawing/2014/main" id="{BCA8DD10-5029-48F3-8BB2-56D2FFEC97A8}"/>
                  </a:ext>
                </a:extLst>
              </p:cNvPr>
              <p:cNvSpPr/>
              <p:nvPr/>
            </p:nvSpPr>
            <p:spPr>
              <a:xfrm>
                <a:off x="532961" y="3777337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5" name="Cube 94">
                <a:extLst>
                  <a:ext uri="{FF2B5EF4-FFF2-40B4-BE49-F238E27FC236}">
                    <a16:creationId xmlns:a16="http://schemas.microsoft.com/office/drawing/2014/main" id="{C6BCBA94-D338-4C31-84B6-1FBD3AD55CAA}"/>
                  </a:ext>
                </a:extLst>
              </p:cNvPr>
              <p:cNvSpPr/>
              <p:nvPr/>
            </p:nvSpPr>
            <p:spPr>
              <a:xfrm>
                <a:off x="532961" y="3620979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6" name="Cube 95">
                <a:extLst>
                  <a:ext uri="{FF2B5EF4-FFF2-40B4-BE49-F238E27FC236}">
                    <a16:creationId xmlns:a16="http://schemas.microsoft.com/office/drawing/2014/main" id="{37D1DE42-23D1-4681-AF86-56634323EEC5}"/>
                  </a:ext>
                </a:extLst>
              </p:cNvPr>
              <p:cNvSpPr/>
              <p:nvPr/>
            </p:nvSpPr>
            <p:spPr>
              <a:xfrm>
                <a:off x="532961" y="3466267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7" name="Cube 96">
                <a:extLst>
                  <a:ext uri="{FF2B5EF4-FFF2-40B4-BE49-F238E27FC236}">
                    <a16:creationId xmlns:a16="http://schemas.microsoft.com/office/drawing/2014/main" id="{99CB2CCB-608D-4736-93BD-BC961ABDA609}"/>
                  </a:ext>
                </a:extLst>
              </p:cNvPr>
              <p:cNvSpPr/>
              <p:nvPr/>
            </p:nvSpPr>
            <p:spPr>
              <a:xfrm>
                <a:off x="532961" y="331155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8" name="Cube 97">
                <a:extLst>
                  <a:ext uri="{FF2B5EF4-FFF2-40B4-BE49-F238E27FC236}">
                    <a16:creationId xmlns:a16="http://schemas.microsoft.com/office/drawing/2014/main" id="{3871DFA4-2FA1-4A02-90D0-C557A167CB64}"/>
                  </a:ext>
                </a:extLst>
              </p:cNvPr>
              <p:cNvSpPr/>
              <p:nvPr/>
            </p:nvSpPr>
            <p:spPr>
              <a:xfrm>
                <a:off x="532961" y="3156843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9" name="Cube 98">
                <a:extLst>
                  <a:ext uri="{FF2B5EF4-FFF2-40B4-BE49-F238E27FC236}">
                    <a16:creationId xmlns:a16="http://schemas.microsoft.com/office/drawing/2014/main" id="{2805FE45-3BF8-410C-B5C0-C6CB9F537837}"/>
                  </a:ext>
                </a:extLst>
              </p:cNvPr>
              <p:cNvSpPr/>
              <p:nvPr/>
            </p:nvSpPr>
            <p:spPr>
              <a:xfrm>
                <a:off x="532961" y="3002131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0" name="Cube 99">
                <a:extLst>
                  <a:ext uri="{FF2B5EF4-FFF2-40B4-BE49-F238E27FC236}">
                    <a16:creationId xmlns:a16="http://schemas.microsoft.com/office/drawing/2014/main" id="{61EC1926-E490-4673-A401-19BCC06171CA}"/>
                  </a:ext>
                </a:extLst>
              </p:cNvPr>
              <p:cNvSpPr/>
              <p:nvPr/>
            </p:nvSpPr>
            <p:spPr>
              <a:xfrm>
                <a:off x="532961" y="2845774"/>
                <a:ext cx="200742" cy="202442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1" name="Cube 100">
                <a:extLst>
                  <a:ext uri="{FF2B5EF4-FFF2-40B4-BE49-F238E27FC236}">
                    <a16:creationId xmlns:a16="http://schemas.microsoft.com/office/drawing/2014/main" id="{BB79BFF8-5857-4608-9F4D-F6F7E7C08D51}"/>
                  </a:ext>
                </a:extLst>
              </p:cNvPr>
              <p:cNvSpPr/>
              <p:nvPr/>
            </p:nvSpPr>
            <p:spPr>
              <a:xfrm>
                <a:off x="532961" y="2691062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" name="Cube 101">
                <a:extLst>
                  <a:ext uri="{FF2B5EF4-FFF2-40B4-BE49-F238E27FC236}">
                    <a16:creationId xmlns:a16="http://schemas.microsoft.com/office/drawing/2014/main" id="{187806DA-2371-4053-872C-7383CD129243}"/>
                  </a:ext>
                </a:extLst>
              </p:cNvPr>
              <p:cNvSpPr/>
              <p:nvPr/>
            </p:nvSpPr>
            <p:spPr>
              <a:xfrm>
                <a:off x="532961" y="253635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5" name="Group 73">
              <a:extLst>
                <a:ext uri="{FF2B5EF4-FFF2-40B4-BE49-F238E27FC236}">
                  <a16:creationId xmlns:a16="http://schemas.microsoft.com/office/drawing/2014/main" id="{DAA6CD45-8F04-446A-9A81-3AD34CE556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82331" y="2131898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83" name="Cube 82">
                <a:extLst>
                  <a:ext uri="{FF2B5EF4-FFF2-40B4-BE49-F238E27FC236}">
                    <a16:creationId xmlns:a16="http://schemas.microsoft.com/office/drawing/2014/main" id="{75FE7AE6-1DAD-4870-B15A-2D076394EF04}"/>
                  </a:ext>
                </a:extLst>
              </p:cNvPr>
              <p:cNvSpPr/>
              <p:nvPr/>
            </p:nvSpPr>
            <p:spPr>
              <a:xfrm>
                <a:off x="532874" y="393311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4" name="Cube 83">
                <a:extLst>
                  <a:ext uri="{FF2B5EF4-FFF2-40B4-BE49-F238E27FC236}">
                    <a16:creationId xmlns:a16="http://schemas.microsoft.com/office/drawing/2014/main" id="{872A1801-25BB-485D-B192-F4209BE25F93}"/>
                  </a:ext>
                </a:extLst>
              </p:cNvPr>
              <p:cNvSpPr/>
              <p:nvPr/>
            </p:nvSpPr>
            <p:spPr>
              <a:xfrm>
                <a:off x="532874" y="3776752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5" name="Cube 84">
                <a:extLst>
                  <a:ext uri="{FF2B5EF4-FFF2-40B4-BE49-F238E27FC236}">
                    <a16:creationId xmlns:a16="http://schemas.microsoft.com/office/drawing/2014/main" id="{6E19C466-443C-4B80-93BD-327A73DB11A9}"/>
                  </a:ext>
                </a:extLst>
              </p:cNvPr>
              <p:cNvSpPr/>
              <p:nvPr/>
            </p:nvSpPr>
            <p:spPr>
              <a:xfrm>
                <a:off x="532874" y="36220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6" name="Cube 85">
                <a:extLst>
                  <a:ext uri="{FF2B5EF4-FFF2-40B4-BE49-F238E27FC236}">
                    <a16:creationId xmlns:a16="http://schemas.microsoft.com/office/drawing/2014/main" id="{7CBCF13D-E5B0-4E4C-8143-09EDFA977FEC}"/>
                  </a:ext>
                </a:extLst>
              </p:cNvPr>
              <p:cNvSpPr/>
              <p:nvPr/>
            </p:nvSpPr>
            <p:spPr>
              <a:xfrm>
                <a:off x="532874" y="34673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7" name="Cube 86">
                <a:extLst>
                  <a:ext uri="{FF2B5EF4-FFF2-40B4-BE49-F238E27FC236}">
                    <a16:creationId xmlns:a16="http://schemas.microsoft.com/office/drawing/2014/main" id="{109FC4D9-5308-402C-ACEB-BB5DE922B477}"/>
                  </a:ext>
                </a:extLst>
              </p:cNvPr>
              <p:cNvSpPr/>
              <p:nvPr/>
            </p:nvSpPr>
            <p:spPr>
              <a:xfrm>
                <a:off x="532874" y="331261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8" name="Cube 87">
                <a:extLst>
                  <a:ext uri="{FF2B5EF4-FFF2-40B4-BE49-F238E27FC236}">
                    <a16:creationId xmlns:a16="http://schemas.microsoft.com/office/drawing/2014/main" id="{1FFEBE0E-0E75-4F43-BAB0-DF93D3A23E27}"/>
                  </a:ext>
                </a:extLst>
              </p:cNvPr>
              <p:cNvSpPr/>
              <p:nvPr/>
            </p:nvSpPr>
            <p:spPr>
              <a:xfrm>
                <a:off x="532874" y="3156259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9" name="Cube 88">
                <a:extLst>
                  <a:ext uri="{FF2B5EF4-FFF2-40B4-BE49-F238E27FC236}">
                    <a16:creationId xmlns:a16="http://schemas.microsoft.com/office/drawing/2014/main" id="{6B2F11C9-0E66-4F7B-9F89-B1F73AB18B59}"/>
                  </a:ext>
                </a:extLst>
              </p:cNvPr>
              <p:cNvSpPr/>
              <p:nvPr/>
            </p:nvSpPr>
            <p:spPr>
              <a:xfrm>
                <a:off x="532874" y="3001547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0" name="Cube 89">
                <a:extLst>
                  <a:ext uri="{FF2B5EF4-FFF2-40B4-BE49-F238E27FC236}">
                    <a16:creationId xmlns:a16="http://schemas.microsoft.com/office/drawing/2014/main" id="{D3D1D37A-3BC7-4F66-B087-C744A59DDCD1}"/>
                  </a:ext>
                </a:extLst>
              </p:cNvPr>
              <p:cNvSpPr/>
              <p:nvPr/>
            </p:nvSpPr>
            <p:spPr>
              <a:xfrm>
                <a:off x="532874" y="284683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1" name="Cube 90">
                <a:extLst>
                  <a:ext uri="{FF2B5EF4-FFF2-40B4-BE49-F238E27FC236}">
                    <a16:creationId xmlns:a16="http://schemas.microsoft.com/office/drawing/2014/main" id="{3C127964-B06C-40F2-9E31-679E0D1A3EB6}"/>
                  </a:ext>
                </a:extLst>
              </p:cNvPr>
              <p:cNvSpPr/>
              <p:nvPr/>
            </p:nvSpPr>
            <p:spPr>
              <a:xfrm>
                <a:off x="532874" y="2690477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92" name="Cube 91">
                <a:extLst>
                  <a:ext uri="{FF2B5EF4-FFF2-40B4-BE49-F238E27FC236}">
                    <a16:creationId xmlns:a16="http://schemas.microsoft.com/office/drawing/2014/main" id="{0FC79072-04EC-46BB-8A08-112EAA992A58}"/>
                  </a:ext>
                </a:extLst>
              </p:cNvPr>
              <p:cNvSpPr/>
              <p:nvPr/>
            </p:nvSpPr>
            <p:spPr>
              <a:xfrm>
                <a:off x="532874" y="253576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6" name="Group 84">
              <a:extLst>
                <a:ext uri="{FF2B5EF4-FFF2-40B4-BE49-F238E27FC236}">
                  <a16:creationId xmlns:a16="http://schemas.microsoft.com/office/drawing/2014/main" id="{4D028392-A37B-475C-B1BB-6CABDA6922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32152" y="2131898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73" name="Cube 72">
                <a:extLst>
                  <a:ext uri="{FF2B5EF4-FFF2-40B4-BE49-F238E27FC236}">
                    <a16:creationId xmlns:a16="http://schemas.microsoft.com/office/drawing/2014/main" id="{68B39942-D173-464B-8B2E-E673721E5DA2}"/>
                  </a:ext>
                </a:extLst>
              </p:cNvPr>
              <p:cNvSpPr/>
              <p:nvPr/>
            </p:nvSpPr>
            <p:spPr>
              <a:xfrm>
                <a:off x="532787" y="393311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4" name="Cube 73">
                <a:extLst>
                  <a:ext uri="{FF2B5EF4-FFF2-40B4-BE49-F238E27FC236}">
                    <a16:creationId xmlns:a16="http://schemas.microsoft.com/office/drawing/2014/main" id="{B90DA67F-31B8-472B-868C-62E56A13B01E}"/>
                  </a:ext>
                </a:extLst>
              </p:cNvPr>
              <p:cNvSpPr/>
              <p:nvPr/>
            </p:nvSpPr>
            <p:spPr>
              <a:xfrm>
                <a:off x="532787" y="3776752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5" name="Cube 74">
                <a:extLst>
                  <a:ext uri="{FF2B5EF4-FFF2-40B4-BE49-F238E27FC236}">
                    <a16:creationId xmlns:a16="http://schemas.microsoft.com/office/drawing/2014/main" id="{CFA89A68-28A8-4A15-83F8-84891CE988E8}"/>
                  </a:ext>
                </a:extLst>
              </p:cNvPr>
              <p:cNvSpPr/>
              <p:nvPr/>
            </p:nvSpPr>
            <p:spPr>
              <a:xfrm>
                <a:off x="532787" y="36220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6" name="Cube 75">
                <a:extLst>
                  <a:ext uri="{FF2B5EF4-FFF2-40B4-BE49-F238E27FC236}">
                    <a16:creationId xmlns:a16="http://schemas.microsoft.com/office/drawing/2014/main" id="{D791090B-1917-4AD6-96CE-7529AF2FE279}"/>
                  </a:ext>
                </a:extLst>
              </p:cNvPr>
              <p:cNvSpPr/>
              <p:nvPr/>
            </p:nvSpPr>
            <p:spPr>
              <a:xfrm>
                <a:off x="532787" y="34673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7" name="Cube 76">
                <a:extLst>
                  <a:ext uri="{FF2B5EF4-FFF2-40B4-BE49-F238E27FC236}">
                    <a16:creationId xmlns:a16="http://schemas.microsoft.com/office/drawing/2014/main" id="{4A705A5C-1006-4D64-92AF-686245CFF0C2}"/>
                  </a:ext>
                </a:extLst>
              </p:cNvPr>
              <p:cNvSpPr/>
              <p:nvPr/>
            </p:nvSpPr>
            <p:spPr>
              <a:xfrm>
                <a:off x="532787" y="331261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8" name="Cube 77">
                <a:extLst>
                  <a:ext uri="{FF2B5EF4-FFF2-40B4-BE49-F238E27FC236}">
                    <a16:creationId xmlns:a16="http://schemas.microsoft.com/office/drawing/2014/main" id="{8249DF23-0861-4A7E-8FF9-D04FAE58015E}"/>
                  </a:ext>
                </a:extLst>
              </p:cNvPr>
              <p:cNvSpPr/>
              <p:nvPr/>
            </p:nvSpPr>
            <p:spPr>
              <a:xfrm>
                <a:off x="532787" y="3156259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9" name="Cube 78">
                <a:extLst>
                  <a:ext uri="{FF2B5EF4-FFF2-40B4-BE49-F238E27FC236}">
                    <a16:creationId xmlns:a16="http://schemas.microsoft.com/office/drawing/2014/main" id="{76DF9681-A589-4218-BAA1-4E722AA84BA8}"/>
                  </a:ext>
                </a:extLst>
              </p:cNvPr>
              <p:cNvSpPr/>
              <p:nvPr/>
            </p:nvSpPr>
            <p:spPr>
              <a:xfrm>
                <a:off x="532787" y="3001547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0" name="Cube 79">
                <a:extLst>
                  <a:ext uri="{FF2B5EF4-FFF2-40B4-BE49-F238E27FC236}">
                    <a16:creationId xmlns:a16="http://schemas.microsoft.com/office/drawing/2014/main" id="{59F59CB4-5B60-4A3E-B642-5B87BF6DECBC}"/>
                  </a:ext>
                </a:extLst>
              </p:cNvPr>
              <p:cNvSpPr/>
              <p:nvPr/>
            </p:nvSpPr>
            <p:spPr>
              <a:xfrm>
                <a:off x="532787" y="284683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1" name="Cube 80">
                <a:extLst>
                  <a:ext uri="{FF2B5EF4-FFF2-40B4-BE49-F238E27FC236}">
                    <a16:creationId xmlns:a16="http://schemas.microsoft.com/office/drawing/2014/main" id="{40569CA8-21B7-476C-8C6A-77C87F73ACED}"/>
                  </a:ext>
                </a:extLst>
              </p:cNvPr>
              <p:cNvSpPr/>
              <p:nvPr/>
            </p:nvSpPr>
            <p:spPr>
              <a:xfrm>
                <a:off x="532787" y="2690477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82" name="Cube 81">
                <a:extLst>
                  <a:ext uri="{FF2B5EF4-FFF2-40B4-BE49-F238E27FC236}">
                    <a16:creationId xmlns:a16="http://schemas.microsoft.com/office/drawing/2014/main" id="{D6B3C401-123A-47E7-8FE5-11BE19EF7318}"/>
                  </a:ext>
                </a:extLst>
              </p:cNvPr>
              <p:cNvSpPr/>
              <p:nvPr/>
            </p:nvSpPr>
            <p:spPr>
              <a:xfrm>
                <a:off x="532787" y="2535765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7" name="Group 139">
              <a:extLst>
                <a:ext uri="{FF2B5EF4-FFF2-40B4-BE49-F238E27FC236}">
                  <a16:creationId xmlns:a16="http://schemas.microsoft.com/office/drawing/2014/main" id="{7CBB72B6-8EB8-4F7F-8B87-CEE88ECD9E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0849" y="2133068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63" name="Cube 62">
                <a:extLst>
                  <a:ext uri="{FF2B5EF4-FFF2-40B4-BE49-F238E27FC236}">
                    <a16:creationId xmlns:a16="http://schemas.microsoft.com/office/drawing/2014/main" id="{AD71CC41-4604-4A06-90E0-ACDFEA7EB2D7}"/>
                  </a:ext>
                </a:extLst>
              </p:cNvPr>
              <p:cNvSpPr/>
              <p:nvPr/>
            </p:nvSpPr>
            <p:spPr>
              <a:xfrm>
                <a:off x="533822" y="39319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4" name="Cube 63">
                <a:extLst>
                  <a:ext uri="{FF2B5EF4-FFF2-40B4-BE49-F238E27FC236}">
                    <a16:creationId xmlns:a16="http://schemas.microsoft.com/office/drawing/2014/main" id="{2B3C1ACF-AFF6-478F-9675-F3C2B6A22585}"/>
                  </a:ext>
                </a:extLst>
              </p:cNvPr>
              <p:cNvSpPr/>
              <p:nvPr/>
            </p:nvSpPr>
            <p:spPr>
              <a:xfrm>
                <a:off x="533822" y="37772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5" name="Cube 64">
                <a:extLst>
                  <a:ext uri="{FF2B5EF4-FFF2-40B4-BE49-F238E27FC236}">
                    <a16:creationId xmlns:a16="http://schemas.microsoft.com/office/drawing/2014/main" id="{82E589DE-16F1-4963-88E6-B753EE83745C}"/>
                  </a:ext>
                </a:extLst>
              </p:cNvPr>
              <p:cNvSpPr/>
              <p:nvPr/>
            </p:nvSpPr>
            <p:spPr>
              <a:xfrm>
                <a:off x="533822" y="3620870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6" name="Cube 65">
                <a:extLst>
                  <a:ext uri="{FF2B5EF4-FFF2-40B4-BE49-F238E27FC236}">
                    <a16:creationId xmlns:a16="http://schemas.microsoft.com/office/drawing/2014/main" id="{8CF06E6A-6706-4A72-AEC6-576146FEC421}"/>
                  </a:ext>
                </a:extLst>
              </p:cNvPr>
              <p:cNvSpPr/>
              <p:nvPr/>
            </p:nvSpPr>
            <p:spPr>
              <a:xfrm>
                <a:off x="533822" y="346615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7" name="Cube 66">
                <a:extLst>
                  <a:ext uri="{FF2B5EF4-FFF2-40B4-BE49-F238E27FC236}">
                    <a16:creationId xmlns:a16="http://schemas.microsoft.com/office/drawing/2014/main" id="{21EF3C13-0594-42D7-8F57-3CF8AAC18E5E}"/>
                  </a:ext>
                </a:extLst>
              </p:cNvPr>
              <p:cNvSpPr/>
              <p:nvPr/>
            </p:nvSpPr>
            <p:spPr>
              <a:xfrm>
                <a:off x="533822" y="331144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8" name="Cube 67">
                <a:extLst>
                  <a:ext uri="{FF2B5EF4-FFF2-40B4-BE49-F238E27FC236}">
                    <a16:creationId xmlns:a16="http://schemas.microsoft.com/office/drawing/2014/main" id="{AF15EF60-6D5A-461B-A662-D30EDCB74A12}"/>
                  </a:ext>
                </a:extLst>
              </p:cNvPr>
              <p:cNvSpPr/>
              <p:nvPr/>
            </p:nvSpPr>
            <p:spPr>
              <a:xfrm>
                <a:off x="533822" y="3156734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9" name="Cube 68">
                <a:extLst>
                  <a:ext uri="{FF2B5EF4-FFF2-40B4-BE49-F238E27FC236}">
                    <a16:creationId xmlns:a16="http://schemas.microsoft.com/office/drawing/2014/main" id="{D2C9FC2E-10DC-4560-BADC-EEF7C0E07B20}"/>
                  </a:ext>
                </a:extLst>
              </p:cNvPr>
              <p:cNvSpPr/>
              <p:nvPr/>
            </p:nvSpPr>
            <p:spPr>
              <a:xfrm>
                <a:off x="533822" y="3002022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0" name="Cube 69">
                <a:extLst>
                  <a:ext uri="{FF2B5EF4-FFF2-40B4-BE49-F238E27FC236}">
                    <a16:creationId xmlns:a16="http://schemas.microsoft.com/office/drawing/2014/main" id="{2578421D-1AC9-479C-955F-4138C41A6897}"/>
                  </a:ext>
                </a:extLst>
              </p:cNvPr>
              <p:cNvSpPr/>
              <p:nvPr/>
            </p:nvSpPr>
            <p:spPr>
              <a:xfrm>
                <a:off x="533822" y="2845665"/>
                <a:ext cx="200742" cy="202442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1" name="Cube 70">
                <a:extLst>
                  <a:ext uri="{FF2B5EF4-FFF2-40B4-BE49-F238E27FC236}">
                    <a16:creationId xmlns:a16="http://schemas.microsoft.com/office/drawing/2014/main" id="{D50C824F-7B50-4A96-AFB6-A2523A14F45A}"/>
                  </a:ext>
                </a:extLst>
              </p:cNvPr>
              <p:cNvSpPr/>
              <p:nvPr/>
            </p:nvSpPr>
            <p:spPr>
              <a:xfrm>
                <a:off x="533822" y="2690953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72" name="Cube 71">
                <a:extLst>
                  <a:ext uri="{FF2B5EF4-FFF2-40B4-BE49-F238E27FC236}">
                    <a16:creationId xmlns:a16="http://schemas.microsoft.com/office/drawing/2014/main" id="{AA09F7DC-F4AC-4696-B1E2-462C3AB4EDD7}"/>
                  </a:ext>
                </a:extLst>
              </p:cNvPr>
              <p:cNvSpPr/>
              <p:nvPr/>
            </p:nvSpPr>
            <p:spPr>
              <a:xfrm>
                <a:off x="533822" y="2536241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8" name="Group 150">
              <a:extLst>
                <a:ext uri="{FF2B5EF4-FFF2-40B4-BE49-F238E27FC236}">
                  <a16:creationId xmlns:a16="http://schemas.microsoft.com/office/drawing/2014/main" id="{21C91CF3-E253-4CF6-A630-14C3C6C9322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31271" y="2133544"/>
              <a:ext cx="200742" cy="1596495"/>
              <a:chOff x="533736" y="2536241"/>
              <a:chExt cx="200742" cy="1596495"/>
            </a:xfrm>
            <a:grpFill/>
          </p:grpSpPr>
          <p:sp>
            <p:nvSpPr>
              <p:cNvPr id="53" name="Cube 52">
                <a:extLst>
                  <a:ext uri="{FF2B5EF4-FFF2-40B4-BE49-F238E27FC236}">
                    <a16:creationId xmlns:a16="http://schemas.microsoft.com/office/drawing/2014/main" id="{DF435B0E-D4A3-438B-B3FA-3390120522E5}"/>
                  </a:ext>
                </a:extLst>
              </p:cNvPr>
              <p:cNvSpPr/>
              <p:nvPr/>
            </p:nvSpPr>
            <p:spPr>
              <a:xfrm>
                <a:off x="533736" y="39319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" name="Cube 53">
                <a:extLst>
                  <a:ext uri="{FF2B5EF4-FFF2-40B4-BE49-F238E27FC236}">
                    <a16:creationId xmlns:a16="http://schemas.microsoft.com/office/drawing/2014/main" id="{D42FA28F-047B-487F-A1CF-4022760C34A0}"/>
                  </a:ext>
                </a:extLst>
              </p:cNvPr>
              <p:cNvSpPr/>
              <p:nvPr/>
            </p:nvSpPr>
            <p:spPr>
              <a:xfrm>
                <a:off x="533736" y="37772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5" name="Cube 54">
                <a:extLst>
                  <a:ext uri="{FF2B5EF4-FFF2-40B4-BE49-F238E27FC236}">
                    <a16:creationId xmlns:a16="http://schemas.microsoft.com/office/drawing/2014/main" id="{1A0C3017-4723-4D25-9C1F-751C52942123}"/>
                  </a:ext>
                </a:extLst>
              </p:cNvPr>
              <p:cNvSpPr/>
              <p:nvPr/>
            </p:nvSpPr>
            <p:spPr>
              <a:xfrm>
                <a:off x="533736" y="3620870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6" name="Cube 55">
                <a:extLst>
                  <a:ext uri="{FF2B5EF4-FFF2-40B4-BE49-F238E27FC236}">
                    <a16:creationId xmlns:a16="http://schemas.microsoft.com/office/drawing/2014/main" id="{0BC31189-AB08-47BA-B668-1857517B95E3}"/>
                  </a:ext>
                </a:extLst>
              </p:cNvPr>
              <p:cNvSpPr/>
              <p:nvPr/>
            </p:nvSpPr>
            <p:spPr>
              <a:xfrm>
                <a:off x="533737" y="3466158"/>
                <a:ext cx="200741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7" name="Cube 56">
                <a:extLst>
                  <a:ext uri="{FF2B5EF4-FFF2-40B4-BE49-F238E27FC236}">
                    <a16:creationId xmlns:a16="http://schemas.microsoft.com/office/drawing/2014/main" id="{0A17BC61-1EF6-414F-9223-2C701F31AD34}"/>
                  </a:ext>
                </a:extLst>
              </p:cNvPr>
              <p:cNvSpPr/>
              <p:nvPr/>
            </p:nvSpPr>
            <p:spPr>
              <a:xfrm>
                <a:off x="533736" y="331144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" name="Cube 57">
                <a:extLst>
                  <a:ext uri="{FF2B5EF4-FFF2-40B4-BE49-F238E27FC236}">
                    <a16:creationId xmlns:a16="http://schemas.microsoft.com/office/drawing/2014/main" id="{BE13CCD6-9DCF-43B3-8825-6DA9DAE7217C}"/>
                  </a:ext>
                </a:extLst>
              </p:cNvPr>
              <p:cNvSpPr/>
              <p:nvPr/>
            </p:nvSpPr>
            <p:spPr>
              <a:xfrm>
                <a:off x="533736" y="3156734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" name="Cube 58">
                <a:extLst>
                  <a:ext uri="{FF2B5EF4-FFF2-40B4-BE49-F238E27FC236}">
                    <a16:creationId xmlns:a16="http://schemas.microsoft.com/office/drawing/2014/main" id="{773CF1C5-475F-449E-B616-8F657B56EF1B}"/>
                  </a:ext>
                </a:extLst>
              </p:cNvPr>
              <p:cNvSpPr/>
              <p:nvPr/>
            </p:nvSpPr>
            <p:spPr>
              <a:xfrm>
                <a:off x="533736" y="3002022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" name="Cube 59">
                <a:extLst>
                  <a:ext uri="{FF2B5EF4-FFF2-40B4-BE49-F238E27FC236}">
                    <a16:creationId xmlns:a16="http://schemas.microsoft.com/office/drawing/2014/main" id="{983A30F1-B194-4759-8135-0706F56B415A}"/>
                  </a:ext>
                </a:extLst>
              </p:cNvPr>
              <p:cNvSpPr/>
              <p:nvPr/>
            </p:nvSpPr>
            <p:spPr>
              <a:xfrm>
                <a:off x="533736" y="2845665"/>
                <a:ext cx="200742" cy="202442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1" name="Cube 60">
                <a:extLst>
                  <a:ext uri="{FF2B5EF4-FFF2-40B4-BE49-F238E27FC236}">
                    <a16:creationId xmlns:a16="http://schemas.microsoft.com/office/drawing/2014/main" id="{C355E983-DC55-43BA-8075-88B3E5FAC6E9}"/>
                  </a:ext>
                </a:extLst>
              </p:cNvPr>
              <p:cNvSpPr/>
              <p:nvPr/>
            </p:nvSpPr>
            <p:spPr>
              <a:xfrm>
                <a:off x="533736" y="2690953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2" name="Cube 61">
                <a:extLst>
                  <a:ext uri="{FF2B5EF4-FFF2-40B4-BE49-F238E27FC236}">
                    <a16:creationId xmlns:a16="http://schemas.microsoft.com/office/drawing/2014/main" id="{062551EA-ABFF-416A-856E-5ACF2E1EA366}"/>
                  </a:ext>
                </a:extLst>
              </p:cNvPr>
              <p:cNvSpPr/>
              <p:nvPr/>
            </p:nvSpPr>
            <p:spPr>
              <a:xfrm>
                <a:off x="533736" y="2536241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9" name="Group 161">
              <a:extLst>
                <a:ext uri="{FF2B5EF4-FFF2-40B4-BE49-F238E27FC236}">
                  <a16:creationId xmlns:a16="http://schemas.microsoft.com/office/drawing/2014/main" id="{ECC20227-273C-4D75-B17F-9045936FC21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81004" y="2133544"/>
              <a:ext cx="200742" cy="1592149"/>
              <a:chOff x="533649" y="2535179"/>
              <a:chExt cx="200742" cy="1592149"/>
            </a:xfrm>
            <a:grpFill/>
          </p:grpSpPr>
          <p:sp>
            <p:nvSpPr>
              <p:cNvPr id="43" name="Cube 42">
                <a:extLst>
                  <a:ext uri="{FF2B5EF4-FFF2-40B4-BE49-F238E27FC236}">
                    <a16:creationId xmlns:a16="http://schemas.microsoft.com/office/drawing/2014/main" id="{CEB075D3-41F8-48EE-A8A7-863408AB93E5}"/>
                  </a:ext>
                </a:extLst>
              </p:cNvPr>
              <p:cNvSpPr/>
              <p:nvPr/>
            </p:nvSpPr>
            <p:spPr>
              <a:xfrm>
                <a:off x="533649" y="3926532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4" name="Cube 43">
                <a:extLst>
                  <a:ext uri="{FF2B5EF4-FFF2-40B4-BE49-F238E27FC236}">
                    <a16:creationId xmlns:a16="http://schemas.microsoft.com/office/drawing/2014/main" id="{2B464554-E952-4FD6-B01F-8D091C640BFF}"/>
                  </a:ext>
                </a:extLst>
              </p:cNvPr>
              <p:cNvSpPr/>
              <p:nvPr/>
            </p:nvSpPr>
            <p:spPr>
              <a:xfrm>
                <a:off x="533649" y="3776166"/>
                <a:ext cx="200742" cy="202442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5" name="Cube 44">
                <a:extLst>
                  <a:ext uri="{FF2B5EF4-FFF2-40B4-BE49-F238E27FC236}">
                    <a16:creationId xmlns:a16="http://schemas.microsoft.com/office/drawing/2014/main" id="{9F31F130-0A8D-4F14-A56E-E7648E57EBD4}"/>
                  </a:ext>
                </a:extLst>
              </p:cNvPr>
              <p:cNvSpPr/>
              <p:nvPr/>
            </p:nvSpPr>
            <p:spPr>
              <a:xfrm>
                <a:off x="533649" y="3621454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6" name="Cube 45">
                <a:extLst>
                  <a:ext uri="{FF2B5EF4-FFF2-40B4-BE49-F238E27FC236}">
                    <a16:creationId xmlns:a16="http://schemas.microsoft.com/office/drawing/2014/main" id="{2790E741-AE77-441E-A92F-076D438A1FCB}"/>
                  </a:ext>
                </a:extLst>
              </p:cNvPr>
              <p:cNvSpPr/>
              <p:nvPr/>
            </p:nvSpPr>
            <p:spPr>
              <a:xfrm>
                <a:off x="533649" y="3466743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7" name="Cube 46">
                <a:extLst>
                  <a:ext uri="{FF2B5EF4-FFF2-40B4-BE49-F238E27FC236}">
                    <a16:creationId xmlns:a16="http://schemas.microsoft.com/office/drawing/2014/main" id="{FA7BAF1E-2060-4114-B3B0-2A69C0F2518B}"/>
                  </a:ext>
                </a:extLst>
              </p:cNvPr>
              <p:cNvSpPr/>
              <p:nvPr/>
            </p:nvSpPr>
            <p:spPr>
              <a:xfrm>
                <a:off x="533649" y="3312031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8" name="Cube 47">
                <a:extLst>
                  <a:ext uri="{FF2B5EF4-FFF2-40B4-BE49-F238E27FC236}">
                    <a16:creationId xmlns:a16="http://schemas.microsoft.com/office/drawing/2014/main" id="{D43AE256-1581-41CA-BD36-73D3A227E308}"/>
                  </a:ext>
                </a:extLst>
              </p:cNvPr>
              <p:cNvSpPr/>
              <p:nvPr/>
            </p:nvSpPr>
            <p:spPr>
              <a:xfrm>
                <a:off x="533649" y="3155672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9" name="Cube 48">
                <a:extLst>
                  <a:ext uri="{FF2B5EF4-FFF2-40B4-BE49-F238E27FC236}">
                    <a16:creationId xmlns:a16="http://schemas.microsoft.com/office/drawing/2014/main" id="{338CE551-9153-4B06-AA4E-AED45235B18A}"/>
                  </a:ext>
                </a:extLst>
              </p:cNvPr>
              <p:cNvSpPr/>
              <p:nvPr/>
            </p:nvSpPr>
            <p:spPr>
              <a:xfrm>
                <a:off x="533649" y="300096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0" name="Cube 49">
                <a:extLst>
                  <a:ext uri="{FF2B5EF4-FFF2-40B4-BE49-F238E27FC236}">
                    <a16:creationId xmlns:a16="http://schemas.microsoft.com/office/drawing/2014/main" id="{6D88F722-D00B-4B2B-959A-FACE948CB035}"/>
                  </a:ext>
                </a:extLst>
              </p:cNvPr>
              <p:cNvSpPr/>
              <p:nvPr/>
            </p:nvSpPr>
            <p:spPr>
              <a:xfrm>
                <a:off x="533649" y="284624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1" name="Cube 50">
                <a:extLst>
                  <a:ext uri="{FF2B5EF4-FFF2-40B4-BE49-F238E27FC236}">
                    <a16:creationId xmlns:a16="http://schemas.microsoft.com/office/drawing/2014/main" id="{F52CEC7A-1BF2-4769-B504-F43C3B072048}"/>
                  </a:ext>
                </a:extLst>
              </p:cNvPr>
              <p:cNvSpPr/>
              <p:nvPr/>
            </p:nvSpPr>
            <p:spPr>
              <a:xfrm>
                <a:off x="533649" y="2689891"/>
                <a:ext cx="200742" cy="202442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2" name="Cube 51">
                <a:extLst>
                  <a:ext uri="{FF2B5EF4-FFF2-40B4-BE49-F238E27FC236}">
                    <a16:creationId xmlns:a16="http://schemas.microsoft.com/office/drawing/2014/main" id="{BB0C0BAC-AE90-4106-ABB5-B033703CD77F}"/>
                  </a:ext>
                </a:extLst>
              </p:cNvPr>
              <p:cNvSpPr/>
              <p:nvPr/>
            </p:nvSpPr>
            <p:spPr>
              <a:xfrm>
                <a:off x="533649" y="2535179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20" name="Group 172">
              <a:extLst>
                <a:ext uri="{FF2B5EF4-FFF2-40B4-BE49-F238E27FC236}">
                  <a16:creationId xmlns:a16="http://schemas.microsoft.com/office/drawing/2014/main" id="{FDE5FBC5-5292-4300-A1BD-F1028EF6FDC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30309" y="2133068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33" name="Cube 32">
                <a:extLst>
                  <a:ext uri="{FF2B5EF4-FFF2-40B4-BE49-F238E27FC236}">
                    <a16:creationId xmlns:a16="http://schemas.microsoft.com/office/drawing/2014/main" id="{DE19F8FE-FAA2-43A3-8CA8-34B0450ADC90}"/>
                  </a:ext>
                </a:extLst>
              </p:cNvPr>
              <p:cNvSpPr/>
              <p:nvPr/>
            </p:nvSpPr>
            <p:spPr>
              <a:xfrm>
                <a:off x="533563" y="39319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4" name="Cube 33">
                <a:extLst>
                  <a:ext uri="{FF2B5EF4-FFF2-40B4-BE49-F238E27FC236}">
                    <a16:creationId xmlns:a16="http://schemas.microsoft.com/office/drawing/2014/main" id="{0EB35D01-39AC-469F-8C8F-E1CD7A4F25F8}"/>
                  </a:ext>
                </a:extLst>
              </p:cNvPr>
              <p:cNvSpPr/>
              <p:nvPr/>
            </p:nvSpPr>
            <p:spPr>
              <a:xfrm>
                <a:off x="533563" y="37772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5" name="Cube 34">
                <a:extLst>
                  <a:ext uri="{FF2B5EF4-FFF2-40B4-BE49-F238E27FC236}">
                    <a16:creationId xmlns:a16="http://schemas.microsoft.com/office/drawing/2014/main" id="{215C8188-252D-40CE-9443-547848FC2416}"/>
                  </a:ext>
                </a:extLst>
              </p:cNvPr>
              <p:cNvSpPr/>
              <p:nvPr/>
            </p:nvSpPr>
            <p:spPr>
              <a:xfrm>
                <a:off x="533563" y="3620870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6" name="Cube 35">
                <a:extLst>
                  <a:ext uri="{FF2B5EF4-FFF2-40B4-BE49-F238E27FC236}">
                    <a16:creationId xmlns:a16="http://schemas.microsoft.com/office/drawing/2014/main" id="{FA18B11E-8996-4D59-81F2-0DF31CA9358E}"/>
                  </a:ext>
                </a:extLst>
              </p:cNvPr>
              <p:cNvSpPr/>
              <p:nvPr/>
            </p:nvSpPr>
            <p:spPr>
              <a:xfrm>
                <a:off x="533563" y="346615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7" name="Cube 36">
                <a:extLst>
                  <a:ext uri="{FF2B5EF4-FFF2-40B4-BE49-F238E27FC236}">
                    <a16:creationId xmlns:a16="http://schemas.microsoft.com/office/drawing/2014/main" id="{7CCB0A24-F732-444F-B5C6-C187ECE434BB}"/>
                  </a:ext>
                </a:extLst>
              </p:cNvPr>
              <p:cNvSpPr/>
              <p:nvPr/>
            </p:nvSpPr>
            <p:spPr>
              <a:xfrm>
                <a:off x="533563" y="331144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8" name="Cube 37">
                <a:extLst>
                  <a:ext uri="{FF2B5EF4-FFF2-40B4-BE49-F238E27FC236}">
                    <a16:creationId xmlns:a16="http://schemas.microsoft.com/office/drawing/2014/main" id="{4A08A308-F205-4AC9-BB0A-B4291E0DD082}"/>
                  </a:ext>
                </a:extLst>
              </p:cNvPr>
              <p:cNvSpPr/>
              <p:nvPr/>
            </p:nvSpPr>
            <p:spPr>
              <a:xfrm>
                <a:off x="533563" y="3156734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9" name="Cube 38">
                <a:extLst>
                  <a:ext uri="{FF2B5EF4-FFF2-40B4-BE49-F238E27FC236}">
                    <a16:creationId xmlns:a16="http://schemas.microsoft.com/office/drawing/2014/main" id="{3DF38682-0D55-43AA-B006-F612BA0A686C}"/>
                  </a:ext>
                </a:extLst>
              </p:cNvPr>
              <p:cNvSpPr/>
              <p:nvPr/>
            </p:nvSpPr>
            <p:spPr>
              <a:xfrm>
                <a:off x="533563" y="3002022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0" name="Cube 39">
                <a:extLst>
                  <a:ext uri="{FF2B5EF4-FFF2-40B4-BE49-F238E27FC236}">
                    <a16:creationId xmlns:a16="http://schemas.microsoft.com/office/drawing/2014/main" id="{EC550BF8-F13F-4AA5-818B-C620E59F5F9B}"/>
                  </a:ext>
                </a:extLst>
              </p:cNvPr>
              <p:cNvSpPr/>
              <p:nvPr/>
            </p:nvSpPr>
            <p:spPr>
              <a:xfrm>
                <a:off x="533563" y="2845665"/>
                <a:ext cx="200742" cy="202442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1" name="Cube 40">
                <a:extLst>
                  <a:ext uri="{FF2B5EF4-FFF2-40B4-BE49-F238E27FC236}">
                    <a16:creationId xmlns:a16="http://schemas.microsoft.com/office/drawing/2014/main" id="{E0324145-122B-460B-BCD3-2727158CABC4}"/>
                  </a:ext>
                </a:extLst>
              </p:cNvPr>
              <p:cNvSpPr/>
              <p:nvPr/>
            </p:nvSpPr>
            <p:spPr>
              <a:xfrm>
                <a:off x="533563" y="2690953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42" name="Cube 41">
                <a:extLst>
                  <a:ext uri="{FF2B5EF4-FFF2-40B4-BE49-F238E27FC236}">
                    <a16:creationId xmlns:a16="http://schemas.microsoft.com/office/drawing/2014/main" id="{B7F5C877-8CB8-4CAD-82D6-A497EAF942AE}"/>
                  </a:ext>
                </a:extLst>
              </p:cNvPr>
              <p:cNvSpPr/>
              <p:nvPr/>
            </p:nvSpPr>
            <p:spPr>
              <a:xfrm>
                <a:off x="533563" y="2536241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22" name="Group 183">
              <a:extLst>
                <a:ext uri="{FF2B5EF4-FFF2-40B4-BE49-F238E27FC236}">
                  <a16:creationId xmlns:a16="http://schemas.microsoft.com/office/drawing/2014/main" id="{A4BAB4F3-97DB-4D09-AFCC-52E3E618141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80130" y="2133068"/>
              <a:ext cx="201083" cy="1597555"/>
              <a:chOff x="533134" y="2535765"/>
              <a:chExt cx="201083" cy="1597555"/>
            </a:xfrm>
            <a:grpFill/>
          </p:grpSpPr>
          <p:sp>
            <p:nvSpPr>
              <p:cNvPr id="23" name="Cube 22">
                <a:extLst>
                  <a:ext uri="{FF2B5EF4-FFF2-40B4-BE49-F238E27FC236}">
                    <a16:creationId xmlns:a16="http://schemas.microsoft.com/office/drawing/2014/main" id="{1CB905DC-E2CC-483E-BED4-F716A41A4ADA}"/>
                  </a:ext>
                </a:extLst>
              </p:cNvPr>
              <p:cNvSpPr/>
              <p:nvPr/>
            </p:nvSpPr>
            <p:spPr>
              <a:xfrm>
                <a:off x="533475" y="3931940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4" name="Cube 23">
                <a:extLst>
                  <a:ext uri="{FF2B5EF4-FFF2-40B4-BE49-F238E27FC236}">
                    <a16:creationId xmlns:a16="http://schemas.microsoft.com/office/drawing/2014/main" id="{477FD05F-5933-4F05-BA50-157CDFFB7A45}"/>
                  </a:ext>
                </a:extLst>
              </p:cNvPr>
              <p:cNvSpPr/>
              <p:nvPr/>
            </p:nvSpPr>
            <p:spPr>
              <a:xfrm>
                <a:off x="533475" y="377722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5" name="Cube 24">
                <a:extLst>
                  <a:ext uri="{FF2B5EF4-FFF2-40B4-BE49-F238E27FC236}">
                    <a16:creationId xmlns:a16="http://schemas.microsoft.com/office/drawing/2014/main" id="{F8AF5D7C-B753-445C-8455-636B6509FBD9}"/>
                  </a:ext>
                </a:extLst>
              </p:cNvPr>
              <p:cNvSpPr/>
              <p:nvPr/>
            </p:nvSpPr>
            <p:spPr>
              <a:xfrm>
                <a:off x="533475" y="3620870"/>
                <a:ext cx="200742" cy="202443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6" name="Cube 25">
                <a:extLst>
                  <a:ext uri="{FF2B5EF4-FFF2-40B4-BE49-F238E27FC236}">
                    <a16:creationId xmlns:a16="http://schemas.microsoft.com/office/drawing/2014/main" id="{CBCA3299-7126-46A0-B971-38E05EC8525D}"/>
                  </a:ext>
                </a:extLst>
              </p:cNvPr>
              <p:cNvSpPr/>
              <p:nvPr/>
            </p:nvSpPr>
            <p:spPr>
              <a:xfrm>
                <a:off x="533475" y="3466158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7" name="Cube 26">
                <a:extLst>
                  <a:ext uri="{FF2B5EF4-FFF2-40B4-BE49-F238E27FC236}">
                    <a16:creationId xmlns:a16="http://schemas.microsoft.com/office/drawing/2014/main" id="{10A87D7B-820A-4BFD-8D34-6CA43BBACA1E}"/>
                  </a:ext>
                </a:extLst>
              </p:cNvPr>
              <p:cNvSpPr/>
              <p:nvPr/>
            </p:nvSpPr>
            <p:spPr>
              <a:xfrm>
                <a:off x="533475" y="3311446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8" name="Cube 27">
                <a:extLst>
                  <a:ext uri="{FF2B5EF4-FFF2-40B4-BE49-F238E27FC236}">
                    <a16:creationId xmlns:a16="http://schemas.microsoft.com/office/drawing/2014/main" id="{A580B121-605A-44BB-8047-8174E3495A9C}"/>
                  </a:ext>
                </a:extLst>
              </p:cNvPr>
              <p:cNvSpPr/>
              <p:nvPr/>
            </p:nvSpPr>
            <p:spPr>
              <a:xfrm>
                <a:off x="533475" y="3156734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9" name="Cube 28">
                <a:extLst>
                  <a:ext uri="{FF2B5EF4-FFF2-40B4-BE49-F238E27FC236}">
                    <a16:creationId xmlns:a16="http://schemas.microsoft.com/office/drawing/2014/main" id="{668C0C8A-9271-4BBD-8848-26DBB9A13967}"/>
                  </a:ext>
                </a:extLst>
              </p:cNvPr>
              <p:cNvSpPr/>
              <p:nvPr/>
            </p:nvSpPr>
            <p:spPr>
              <a:xfrm>
                <a:off x="533475" y="3002022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0" name="Cube 29">
                <a:extLst>
                  <a:ext uri="{FF2B5EF4-FFF2-40B4-BE49-F238E27FC236}">
                    <a16:creationId xmlns:a16="http://schemas.microsoft.com/office/drawing/2014/main" id="{1049B36D-2E5C-4552-9C6D-20718B17C73F}"/>
                  </a:ext>
                </a:extLst>
              </p:cNvPr>
              <p:cNvSpPr/>
              <p:nvPr/>
            </p:nvSpPr>
            <p:spPr>
              <a:xfrm>
                <a:off x="533475" y="2845665"/>
                <a:ext cx="200742" cy="202442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1" name="Cube 30">
                <a:extLst>
                  <a:ext uri="{FF2B5EF4-FFF2-40B4-BE49-F238E27FC236}">
                    <a16:creationId xmlns:a16="http://schemas.microsoft.com/office/drawing/2014/main" id="{F9E5986F-CDBD-4ED0-96B2-CF0E335435D1}"/>
                  </a:ext>
                </a:extLst>
              </p:cNvPr>
              <p:cNvSpPr/>
              <p:nvPr/>
            </p:nvSpPr>
            <p:spPr>
              <a:xfrm>
                <a:off x="533475" y="2690953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2" name="Cube 31">
                <a:extLst>
                  <a:ext uri="{FF2B5EF4-FFF2-40B4-BE49-F238E27FC236}">
                    <a16:creationId xmlns:a16="http://schemas.microsoft.com/office/drawing/2014/main" id="{25A1F6DF-ECEB-4423-B810-26033C0F9747}"/>
                  </a:ext>
                </a:extLst>
              </p:cNvPr>
              <p:cNvSpPr/>
              <p:nvPr/>
            </p:nvSpPr>
            <p:spPr>
              <a:xfrm>
                <a:off x="533475" y="2536241"/>
                <a:ext cx="200742" cy="200796"/>
              </a:xfrm>
              <a:prstGeom prst="cube">
                <a:avLst/>
              </a:prstGeom>
              <a:grpFill/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  <p:sp>
        <p:nvSpPr>
          <p:cNvPr id="123" name="Rectangle 122">
            <a:extLst>
              <a:ext uri="{FF2B5EF4-FFF2-40B4-BE49-F238E27FC236}">
                <a16:creationId xmlns:a16="http://schemas.microsoft.com/office/drawing/2014/main" id="{DC5E39D9-08A8-4416-A644-7279D2F2E422}"/>
              </a:ext>
            </a:extLst>
          </p:cNvPr>
          <p:cNvSpPr/>
          <p:nvPr/>
        </p:nvSpPr>
        <p:spPr>
          <a:xfrm>
            <a:off x="3384550" y="1465263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4"/>
                </a:solidFill>
              </a:rPr>
              <a:t>tens</a:t>
            </a:r>
            <a:endParaRPr lang="en-GB" b="1" dirty="0">
              <a:solidFill>
                <a:schemeClr val="accent4"/>
              </a:solidFill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9D7F645D-891B-46D7-B1D9-5A02E620FB75}"/>
              </a:ext>
            </a:extLst>
          </p:cNvPr>
          <p:cNvSpPr/>
          <p:nvPr/>
        </p:nvSpPr>
        <p:spPr>
          <a:xfrm>
            <a:off x="6030913" y="1473200"/>
            <a:ext cx="2347912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</a:rPr>
              <a:t>ones</a:t>
            </a:r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B8602F3-0625-4F11-BE26-4C5460986256}"/>
              </a:ext>
            </a:extLst>
          </p:cNvPr>
          <p:cNvSpPr/>
          <p:nvPr/>
        </p:nvSpPr>
        <p:spPr>
          <a:xfrm>
            <a:off x="1519238" y="4994275"/>
            <a:ext cx="820737" cy="820738"/>
          </a:xfrm>
          <a:prstGeom prst="ellipse">
            <a:avLst/>
          </a:prstGeom>
          <a:solidFill>
            <a:srgbClr val="0082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1</a:t>
            </a: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D728D28F-A282-418C-8982-80D6B55BF1D2}"/>
              </a:ext>
            </a:extLst>
          </p:cNvPr>
          <p:cNvSpPr/>
          <p:nvPr/>
        </p:nvSpPr>
        <p:spPr>
          <a:xfrm>
            <a:off x="4165600" y="5002213"/>
            <a:ext cx="820738" cy="820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4</a:t>
            </a: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905F092C-480F-4E31-95FA-FA6899E9DF4D}"/>
              </a:ext>
            </a:extLst>
          </p:cNvPr>
          <p:cNvSpPr/>
          <p:nvPr/>
        </p:nvSpPr>
        <p:spPr>
          <a:xfrm>
            <a:off x="6794500" y="5002213"/>
            <a:ext cx="820738" cy="82073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4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3705225" y="2746375"/>
            <a:ext cx="1704975" cy="1825625"/>
            <a:chOff x="3704898" y="2746950"/>
            <a:chExt cx="1705042" cy="1825676"/>
          </a:xfrm>
        </p:grpSpPr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4EC0C637-004E-45A1-94AE-2BFBAC96E1A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04898" y="2746950"/>
              <a:ext cx="230479" cy="182567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37" name="Cube 136">
                <a:extLst>
                  <a:ext uri="{FF2B5EF4-FFF2-40B4-BE49-F238E27FC236}">
                    <a16:creationId xmlns:a16="http://schemas.microsoft.com/office/drawing/2014/main" id="{D71D1470-3FBF-4D17-ABCA-B8E2B9B94DC1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8" name="Cube 137">
                <a:extLst>
                  <a:ext uri="{FF2B5EF4-FFF2-40B4-BE49-F238E27FC236}">
                    <a16:creationId xmlns:a16="http://schemas.microsoft.com/office/drawing/2014/main" id="{897A5063-DFD1-456E-ADFD-40E2BC3114F5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9" name="Cube 138">
                <a:extLst>
                  <a:ext uri="{FF2B5EF4-FFF2-40B4-BE49-F238E27FC236}">
                    <a16:creationId xmlns:a16="http://schemas.microsoft.com/office/drawing/2014/main" id="{A29DC684-5A62-4FE8-8C3F-7FE6D739A4B6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0" name="Cube 139">
                <a:extLst>
                  <a:ext uri="{FF2B5EF4-FFF2-40B4-BE49-F238E27FC236}">
                    <a16:creationId xmlns:a16="http://schemas.microsoft.com/office/drawing/2014/main" id="{AB49E92C-1493-4BFE-8D8E-7F22B7BA34AA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1" name="Cube 140">
                <a:extLst>
                  <a:ext uri="{FF2B5EF4-FFF2-40B4-BE49-F238E27FC236}">
                    <a16:creationId xmlns:a16="http://schemas.microsoft.com/office/drawing/2014/main" id="{F2F181A9-1CD9-46F6-BE2E-49EFE601CE05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2" name="Cube 141">
                <a:extLst>
                  <a:ext uri="{FF2B5EF4-FFF2-40B4-BE49-F238E27FC236}">
                    <a16:creationId xmlns:a16="http://schemas.microsoft.com/office/drawing/2014/main" id="{C7A4E903-C7D2-436D-BD16-C3A2D116AAA3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3" name="Cube 142">
                <a:extLst>
                  <a:ext uri="{FF2B5EF4-FFF2-40B4-BE49-F238E27FC236}">
                    <a16:creationId xmlns:a16="http://schemas.microsoft.com/office/drawing/2014/main" id="{985D646E-88ED-4DBB-BE52-DEBCB97FDCEC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4" name="Cube 143">
                <a:extLst>
                  <a:ext uri="{FF2B5EF4-FFF2-40B4-BE49-F238E27FC236}">
                    <a16:creationId xmlns:a16="http://schemas.microsoft.com/office/drawing/2014/main" id="{F26BB7F9-430C-401F-975B-53C73AA2ADC6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5" name="Cube 144">
                <a:extLst>
                  <a:ext uri="{FF2B5EF4-FFF2-40B4-BE49-F238E27FC236}">
                    <a16:creationId xmlns:a16="http://schemas.microsoft.com/office/drawing/2014/main" id="{88B4EDC1-1A87-4A57-9B62-2A11E6D4DBC1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6" name="Cube 145">
                <a:extLst>
                  <a:ext uri="{FF2B5EF4-FFF2-40B4-BE49-F238E27FC236}">
                    <a16:creationId xmlns:a16="http://schemas.microsoft.com/office/drawing/2014/main" id="{BE271FDF-B4D1-4814-A55F-4A33EFF958F9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32" name="Group 131">
              <a:extLst>
                <a:ext uri="{FF2B5EF4-FFF2-40B4-BE49-F238E27FC236}">
                  <a16:creationId xmlns:a16="http://schemas.microsoft.com/office/drawing/2014/main" id="{4BBECAD3-BFFE-4FF0-9A44-F8160ACB40C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96419" y="2746950"/>
              <a:ext cx="230479" cy="182567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33" name="Cube 132">
                <a:extLst>
                  <a:ext uri="{FF2B5EF4-FFF2-40B4-BE49-F238E27FC236}">
                    <a16:creationId xmlns:a16="http://schemas.microsoft.com/office/drawing/2014/main" id="{4356A58A-CFEF-45AD-9F37-4EB5FD39978E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4" name="Cube 133">
                <a:extLst>
                  <a:ext uri="{FF2B5EF4-FFF2-40B4-BE49-F238E27FC236}">
                    <a16:creationId xmlns:a16="http://schemas.microsoft.com/office/drawing/2014/main" id="{9E2667E5-E617-46E8-837D-333739E129AC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5" name="Cube 134">
                <a:extLst>
                  <a:ext uri="{FF2B5EF4-FFF2-40B4-BE49-F238E27FC236}">
                    <a16:creationId xmlns:a16="http://schemas.microsoft.com/office/drawing/2014/main" id="{40207AE2-972C-4C63-9F89-FD2CC0ABF80F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7" name="Cube 146">
                <a:extLst>
                  <a:ext uri="{FF2B5EF4-FFF2-40B4-BE49-F238E27FC236}">
                    <a16:creationId xmlns:a16="http://schemas.microsoft.com/office/drawing/2014/main" id="{7ED0CA14-B3A5-456F-8D90-431D5D8DD1DD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8" name="Cube 147">
                <a:extLst>
                  <a:ext uri="{FF2B5EF4-FFF2-40B4-BE49-F238E27FC236}">
                    <a16:creationId xmlns:a16="http://schemas.microsoft.com/office/drawing/2014/main" id="{F6DB1E35-62CC-47C9-A33B-ED516A7A9F24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9" name="Cube 148">
                <a:extLst>
                  <a:ext uri="{FF2B5EF4-FFF2-40B4-BE49-F238E27FC236}">
                    <a16:creationId xmlns:a16="http://schemas.microsoft.com/office/drawing/2014/main" id="{9E6C1E1C-7EC4-46D9-ADEB-C23F02E3939C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0" name="Cube 149">
                <a:extLst>
                  <a:ext uri="{FF2B5EF4-FFF2-40B4-BE49-F238E27FC236}">
                    <a16:creationId xmlns:a16="http://schemas.microsoft.com/office/drawing/2014/main" id="{F57A3F3D-A41A-437B-B3FB-71047D25370F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1" name="Cube 150">
                <a:extLst>
                  <a:ext uri="{FF2B5EF4-FFF2-40B4-BE49-F238E27FC236}">
                    <a16:creationId xmlns:a16="http://schemas.microsoft.com/office/drawing/2014/main" id="{F4AEA9AA-035E-497D-A7D5-31AE2926E5B0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2" name="Cube 151">
                <a:extLst>
                  <a:ext uri="{FF2B5EF4-FFF2-40B4-BE49-F238E27FC236}">
                    <a16:creationId xmlns:a16="http://schemas.microsoft.com/office/drawing/2014/main" id="{80620186-B85D-489B-B600-5F855033EF1F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3" name="Cube 152">
                <a:extLst>
                  <a:ext uri="{FF2B5EF4-FFF2-40B4-BE49-F238E27FC236}">
                    <a16:creationId xmlns:a16="http://schemas.microsoft.com/office/drawing/2014/main" id="{53E54AE1-1AAE-40E1-8E5E-897E9B2794C2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54" name="Group 153">
              <a:extLst>
                <a:ext uri="{FF2B5EF4-FFF2-40B4-BE49-F238E27FC236}">
                  <a16:creationId xmlns:a16="http://schemas.microsoft.com/office/drawing/2014/main" id="{0828EAAE-0066-4646-B44D-CADD35A5500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87940" y="2746950"/>
              <a:ext cx="230479" cy="182567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55" name="Cube 154">
                <a:extLst>
                  <a:ext uri="{FF2B5EF4-FFF2-40B4-BE49-F238E27FC236}">
                    <a16:creationId xmlns:a16="http://schemas.microsoft.com/office/drawing/2014/main" id="{98142CAA-492C-42A9-82D9-248987CFE7D2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6" name="Cube 155">
                <a:extLst>
                  <a:ext uri="{FF2B5EF4-FFF2-40B4-BE49-F238E27FC236}">
                    <a16:creationId xmlns:a16="http://schemas.microsoft.com/office/drawing/2014/main" id="{A987A6B3-75BB-4EC3-9772-ED7551C8D6E3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8" name="Cube 157">
                <a:extLst>
                  <a:ext uri="{FF2B5EF4-FFF2-40B4-BE49-F238E27FC236}">
                    <a16:creationId xmlns:a16="http://schemas.microsoft.com/office/drawing/2014/main" id="{5D10233A-0C3C-4073-9F49-AC200953FD59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9" name="Cube 158">
                <a:extLst>
                  <a:ext uri="{FF2B5EF4-FFF2-40B4-BE49-F238E27FC236}">
                    <a16:creationId xmlns:a16="http://schemas.microsoft.com/office/drawing/2014/main" id="{8603045B-465B-47C1-B44B-8947AA0E0E28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2" name="Cube 161">
                <a:extLst>
                  <a:ext uri="{FF2B5EF4-FFF2-40B4-BE49-F238E27FC236}">
                    <a16:creationId xmlns:a16="http://schemas.microsoft.com/office/drawing/2014/main" id="{16A45B26-7A2B-4E7C-A1B5-FEA51EF482C9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3" name="Cube 162">
                <a:extLst>
                  <a:ext uri="{FF2B5EF4-FFF2-40B4-BE49-F238E27FC236}">
                    <a16:creationId xmlns:a16="http://schemas.microsoft.com/office/drawing/2014/main" id="{F1972967-30F4-41FD-8DAE-AA09EE8DB69F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4" name="Cube 163">
                <a:extLst>
                  <a:ext uri="{FF2B5EF4-FFF2-40B4-BE49-F238E27FC236}">
                    <a16:creationId xmlns:a16="http://schemas.microsoft.com/office/drawing/2014/main" id="{2B012E16-CB63-4249-AEE9-F60E0A7F1AFB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5" name="Cube 164">
                <a:extLst>
                  <a:ext uri="{FF2B5EF4-FFF2-40B4-BE49-F238E27FC236}">
                    <a16:creationId xmlns:a16="http://schemas.microsoft.com/office/drawing/2014/main" id="{D897C524-0DD1-4A59-8D61-AF26B65D97DF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6" name="Cube 165">
                <a:extLst>
                  <a:ext uri="{FF2B5EF4-FFF2-40B4-BE49-F238E27FC236}">
                    <a16:creationId xmlns:a16="http://schemas.microsoft.com/office/drawing/2014/main" id="{BD95C8B1-56C0-42AA-A9F2-15366E5EF2C4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7" name="Cube 166">
                <a:extLst>
                  <a:ext uri="{FF2B5EF4-FFF2-40B4-BE49-F238E27FC236}">
                    <a16:creationId xmlns:a16="http://schemas.microsoft.com/office/drawing/2014/main" id="{1C67C968-81A4-43B2-9293-63C1E6EA6588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25FB3769-AA6A-4F1D-AF91-3A4CA3EA18B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79461" y="2746950"/>
              <a:ext cx="230479" cy="182567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69" name="Cube 168">
                <a:extLst>
                  <a:ext uri="{FF2B5EF4-FFF2-40B4-BE49-F238E27FC236}">
                    <a16:creationId xmlns:a16="http://schemas.microsoft.com/office/drawing/2014/main" id="{508F3493-77C5-4082-B15C-7CCCFD427DAA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0" name="Cube 169">
                <a:extLst>
                  <a:ext uri="{FF2B5EF4-FFF2-40B4-BE49-F238E27FC236}">
                    <a16:creationId xmlns:a16="http://schemas.microsoft.com/office/drawing/2014/main" id="{493EB9D6-CC26-44CD-B0B8-701ADED34D01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1" name="Cube 170">
                <a:extLst>
                  <a:ext uri="{FF2B5EF4-FFF2-40B4-BE49-F238E27FC236}">
                    <a16:creationId xmlns:a16="http://schemas.microsoft.com/office/drawing/2014/main" id="{610AD226-9937-41DA-B925-71E3DDEFB3E0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2" name="Cube 171">
                <a:extLst>
                  <a:ext uri="{FF2B5EF4-FFF2-40B4-BE49-F238E27FC236}">
                    <a16:creationId xmlns:a16="http://schemas.microsoft.com/office/drawing/2014/main" id="{486DCAA4-76E6-4785-944A-4AC7F97D3AC8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3" name="Cube 172">
                <a:extLst>
                  <a:ext uri="{FF2B5EF4-FFF2-40B4-BE49-F238E27FC236}">
                    <a16:creationId xmlns:a16="http://schemas.microsoft.com/office/drawing/2014/main" id="{5360754A-5002-4535-814A-D26F854B88BA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4" name="Cube 173">
                <a:extLst>
                  <a:ext uri="{FF2B5EF4-FFF2-40B4-BE49-F238E27FC236}">
                    <a16:creationId xmlns:a16="http://schemas.microsoft.com/office/drawing/2014/main" id="{7FF42D98-97EF-443B-9BB6-118B7320FD71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5" name="Cube 174">
                <a:extLst>
                  <a:ext uri="{FF2B5EF4-FFF2-40B4-BE49-F238E27FC236}">
                    <a16:creationId xmlns:a16="http://schemas.microsoft.com/office/drawing/2014/main" id="{814F9A6F-60E9-4CF5-9F27-B94C5CC9F600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6" name="Cube 175">
                <a:extLst>
                  <a:ext uri="{FF2B5EF4-FFF2-40B4-BE49-F238E27FC236}">
                    <a16:creationId xmlns:a16="http://schemas.microsoft.com/office/drawing/2014/main" id="{1268572C-7630-4B12-8E62-214D01A97841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7" name="Cube 176">
                <a:extLst>
                  <a:ext uri="{FF2B5EF4-FFF2-40B4-BE49-F238E27FC236}">
                    <a16:creationId xmlns:a16="http://schemas.microsoft.com/office/drawing/2014/main" id="{21EB5BF0-604B-4784-98DB-7FCDF3B2DBDD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8" name="Cube 177">
                <a:extLst>
                  <a:ext uri="{FF2B5EF4-FFF2-40B4-BE49-F238E27FC236}">
                    <a16:creationId xmlns:a16="http://schemas.microsoft.com/office/drawing/2014/main" id="{D4101491-EF0F-442F-BDB3-544BF94FF3B4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6397625" y="4344988"/>
            <a:ext cx="1589088" cy="230187"/>
            <a:chOff x="6398410" y="4345395"/>
            <a:chExt cx="1587992" cy="230477"/>
          </a:xfrm>
        </p:grpSpPr>
        <p:sp>
          <p:nvSpPr>
            <p:cNvPr id="157" name="Cube 156">
              <a:extLst>
                <a:ext uri="{FF2B5EF4-FFF2-40B4-BE49-F238E27FC236}">
                  <a16:creationId xmlns:a16="http://schemas.microsoft.com/office/drawing/2014/main" id="{B5ED99BB-799E-4083-B5E7-B996D7130DFF}"/>
                </a:ext>
              </a:extLst>
            </p:cNvPr>
            <p:cNvSpPr/>
            <p:nvPr/>
          </p:nvSpPr>
          <p:spPr bwMode="auto">
            <a:xfrm>
              <a:off x="6398410" y="4345395"/>
              <a:ext cx="230029" cy="230477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9" name="Cube 178">
              <a:extLst>
                <a:ext uri="{FF2B5EF4-FFF2-40B4-BE49-F238E27FC236}">
                  <a16:creationId xmlns:a16="http://schemas.microsoft.com/office/drawing/2014/main" id="{86175F15-F163-4613-96B5-030E728F0668}"/>
                </a:ext>
              </a:extLst>
            </p:cNvPr>
            <p:cNvSpPr/>
            <p:nvPr/>
          </p:nvSpPr>
          <p:spPr bwMode="auto">
            <a:xfrm>
              <a:off x="6850536" y="4345395"/>
              <a:ext cx="231615" cy="230477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0" name="Cube 179">
              <a:extLst>
                <a:ext uri="{FF2B5EF4-FFF2-40B4-BE49-F238E27FC236}">
                  <a16:creationId xmlns:a16="http://schemas.microsoft.com/office/drawing/2014/main" id="{FBCABEF2-1547-4613-BC8D-548A8DB6DEA8}"/>
                </a:ext>
              </a:extLst>
            </p:cNvPr>
            <p:cNvSpPr/>
            <p:nvPr/>
          </p:nvSpPr>
          <p:spPr bwMode="auto">
            <a:xfrm>
              <a:off x="7302661" y="4345395"/>
              <a:ext cx="231615" cy="230477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1" name="Cube 180">
              <a:extLst>
                <a:ext uri="{FF2B5EF4-FFF2-40B4-BE49-F238E27FC236}">
                  <a16:creationId xmlns:a16="http://schemas.microsoft.com/office/drawing/2014/main" id="{75159486-6645-4D47-B818-CCEB64F471B8}"/>
                </a:ext>
              </a:extLst>
            </p:cNvPr>
            <p:cNvSpPr/>
            <p:nvPr/>
          </p:nvSpPr>
          <p:spPr bwMode="auto">
            <a:xfrm>
              <a:off x="7756373" y="4345395"/>
              <a:ext cx="230029" cy="230477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0" grpId="0" animBg="1"/>
      <p:bldP spid="16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F93F1B5-DA0A-403B-A1A8-536B07485CBE}"/>
              </a:ext>
            </a:extLst>
          </p:cNvPr>
          <p:cNvSpPr/>
          <p:nvPr/>
        </p:nvSpPr>
        <p:spPr>
          <a:xfrm>
            <a:off x="755650" y="1473200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0082CA"/>
                </a:solidFill>
              </a:rPr>
              <a:t>hundreds</a:t>
            </a:r>
            <a:endParaRPr lang="en-GB" b="1" dirty="0">
              <a:solidFill>
                <a:srgbClr val="0082CA"/>
              </a:solidFill>
            </a:endParaRPr>
          </a:p>
        </p:txBody>
      </p:sp>
      <p:sp>
        <p:nvSpPr>
          <p:cNvPr id="1229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is the number?</a:t>
            </a: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06E50071-8903-45C0-A16E-4786F9758484}"/>
              </a:ext>
            </a:extLst>
          </p:cNvPr>
          <p:cNvSpPr/>
          <p:nvPr/>
        </p:nvSpPr>
        <p:spPr>
          <a:xfrm>
            <a:off x="3384550" y="1465263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4"/>
                </a:solidFill>
              </a:rPr>
              <a:t>tens</a:t>
            </a:r>
            <a:endParaRPr lang="en-GB" b="1" dirty="0">
              <a:solidFill>
                <a:schemeClr val="accent4"/>
              </a:solidFill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5AE401E8-7061-4159-B7F4-A21CD3D1564B}"/>
              </a:ext>
            </a:extLst>
          </p:cNvPr>
          <p:cNvSpPr/>
          <p:nvPr/>
        </p:nvSpPr>
        <p:spPr>
          <a:xfrm>
            <a:off x="6030913" y="1473200"/>
            <a:ext cx="2347912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</a:rPr>
              <a:t>ones</a:t>
            </a:r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B3D6E1BF-95FE-46A4-A695-1E7E4DC860EA}"/>
              </a:ext>
            </a:extLst>
          </p:cNvPr>
          <p:cNvSpPr/>
          <p:nvPr/>
        </p:nvSpPr>
        <p:spPr>
          <a:xfrm>
            <a:off x="1519238" y="4994275"/>
            <a:ext cx="820737" cy="820738"/>
          </a:xfrm>
          <a:prstGeom prst="ellipse">
            <a:avLst/>
          </a:prstGeom>
          <a:solidFill>
            <a:srgbClr val="0082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2</a:t>
            </a: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6B3BF993-F751-4B86-A262-85F386E02357}"/>
              </a:ext>
            </a:extLst>
          </p:cNvPr>
          <p:cNvSpPr/>
          <p:nvPr/>
        </p:nvSpPr>
        <p:spPr>
          <a:xfrm>
            <a:off x="4165600" y="5002213"/>
            <a:ext cx="820738" cy="820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5</a:t>
            </a: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9E1C1BA7-5173-4445-9DE5-8292B5AF462F}"/>
              </a:ext>
            </a:extLst>
          </p:cNvPr>
          <p:cNvSpPr/>
          <p:nvPr/>
        </p:nvSpPr>
        <p:spPr>
          <a:xfrm>
            <a:off x="6794500" y="5002213"/>
            <a:ext cx="820738" cy="82073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6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1379538" y="2279650"/>
            <a:ext cx="1074737" cy="2370138"/>
            <a:chOff x="1379357" y="2280377"/>
            <a:chExt cx="1074328" cy="2368773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7F15405D-6534-4A29-AB1E-4F67FDFEFB3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79357" y="2280377"/>
              <a:ext cx="1074328" cy="1108985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2" name="Group 38">
                <a:extLst>
                  <a:ext uri="{FF2B5EF4-FFF2-40B4-BE49-F238E27FC236}">
                    <a16:creationId xmlns:a16="http://schemas.microsoft.com/office/drawing/2014/main" id="{9F276CB3-DE1B-4E83-874E-80DB6195488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3" name="Cube 112">
                  <a:extLst>
                    <a:ext uri="{FF2B5EF4-FFF2-40B4-BE49-F238E27FC236}">
                      <a16:creationId xmlns:a16="http://schemas.microsoft.com/office/drawing/2014/main" id="{DB56CCFC-C8EA-41A1-9397-30FC7BF5B71F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" name="Cube 113">
                  <a:extLst>
                    <a:ext uri="{FF2B5EF4-FFF2-40B4-BE49-F238E27FC236}">
                      <a16:creationId xmlns:a16="http://schemas.microsoft.com/office/drawing/2014/main" id="{1B942C1D-37DB-4053-82D5-CAA6761CD6B9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" name="Cube 114">
                  <a:extLst>
                    <a:ext uri="{FF2B5EF4-FFF2-40B4-BE49-F238E27FC236}">
                      <a16:creationId xmlns:a16="http://schemas.microsoft.com/office/drawing/2014/main" id="{41FBE3C5-A946-4CFC-B51A-85A77099E991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" name="Cube 115">
                  <a:extLst>
                    <a:ext uri="{FF2B5EF4-FFF2-40B4-BE49-F238E27FC236}">
                      <a16:creationId xmlns:a16="http://schemas.microsoft.com/office/drawing/2014/main" id="{4524FF38-A2E8-4904-968B-9A6B97A3AF03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" name="Cube 116">
                  <a:extLst>
                    <a:ext uri="{FF2B5EF4-FFF2-40B4-BE49-F238E27FC236}">
                      <a16:creationId xmlns:a16="http://schemas.microsoft.com/office/drawing/2014/main" id="{5BCA35AD-87D3-4789-9A35-6177E82D02AF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" name="Cube 117">
                  <a:extLst>
                    <a:ext uri="{FF2B5EF4-FFF2-40B4-BE49-F238E27FC236}">
                      <a16:creationId xmlns:a16="http://schemas.microsoft.com/office/drawing/2014/main" id="{60BDD66E-8BF3-4842-B548-77ED7C34412C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" name="Cube 118">
                  <a:extLst>
                    <a:ext uri="{FF2B5EF4-FFF2-40B4-BE49-F238E27FC236}">
                      <a16:creationId xmlns:a16="http://schemas.microsoft.com/office/drawing/2014/main" id="{BA40E9EF-B5F4-4471-BE48-D2500F1DA9C4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" name="Cube 119">
                  <a:extLst>
                    <a:ext uri="{FF2B5EF4-FFF2-40B4-BE49-F238E27FC236}">
                      <a16:creationId xmlns:a16="http://schemas.microsoft.com/office/drawing/2014/main" id="{53D999F5-E46B-44C5-9A26-02ADACD17682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" name="Cube 120">
                  <a:extLst>
                    <a:ext uri="{FF2B5EF4-FFF2-40B4-BE49-F238E27FC236}">
                      <a16:creationId xmlns:a16="http://schemas.microsoft.com/office/drawing/2014/main" id="{3DB6B89D-D018-4236-B52D-01BB324CA3BA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" name="Cube 121">
                  <a:extLst>
                    <a:ext uri="{FF2B5EF4-FFF2-40B4-BE49-F238E27FC236}">
                      <a16:creationId xmlns:a16="http://schemas.microsoft.com/office/drawing/2014/main" id="{3CB505C8-2B4C-4698-94B4-DF06530833B0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3" name="Group 51">
                <a:extLst>
                  <a:ext uri="{FF2B5EF4-FFF2-40B4-BE49-F238E27FC236}">
                    <a16:creationId xmlns:a16="http://schemas.microsoft.com/office/drawing/2014/main" id="{DB9FED65-1DA6-41E8-B255-3AF9F4A68BC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3" name="Cube 102">
                  <a:extLst>
                    <a:ext uri="{FF2B5EF4-FFF2-40B4-BE49-F238E27FC236}">
                      <a16:creationId xmlns:a16="http://schemas.microsoft.com/office/drawing/2014/main" id="{E1555030-9E25-47C7-9097-351B0822AC71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" name="Cube 103">
                  <a:extLst>
                    <a:ext uri="{FF2B5EF4-FFF2-40B4-BE49-F238E27FC236}">
                      <a16:creationId xmlns:a16="http://schemas.microsoft.com/office/drawing/2014/main" id="{4CD7CFE5-C98C-4A80-94D4-236FC9E0C254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" name="Cube 104">
                  <a:extLst>
                    <a:ext uri="{FF2B5EF4-FFF2-40B4-BE49-F238E27FC236}">
                      <a16:creationId xmlns:a16="http://schemas.microsoft.com/office/drawing/2014/main" id="{B787BB10-A23C-478C-B728-984929952D80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" name="Cube 105">
                  <a:extLst>
                    <a:ext uri="{FF2B5EF4-FFF2-40B4-BE49-F238E27FC236}">
                      <a16:creationId xmlns:a16="http://schemas.microsoft.com/office/drawing/2014/main" id="{EB654E1D-AF5A-49F4-A29E-5FC70A789643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" name="Cube 106">
                  <a:extLst>
                    <a:ext uri="{FF2B5EF4-FFF2-40B4-BE49-F238E27FC236}">
                      <a16:creationId xmlns:a16="http://schemas.microsoft.com/office/drawing/2014/main" id="{33B9EA0A-3A06-472E-B94A-3DD29F63A88B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" name="Cube 107">
                  <a:extLst>
                    <a:ext uri="{FF2B5EF4-FFF2-40B4-BE49-F238E27FC236}">
                      <a16:creationId xmlns:a16="http://schemas.microsoft.com/office/drawing/2014/main" id="{5D47D226-1BF0-49C7-9ACF-C983416754FA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" name="Cube 108">
                  <a:extLst>
                    <a:ext uri="{FF2B5EF4-FFF2-40B4-BE49-F238E27FC236}">
                      <a16:creationId xmlns:a16="http://schemas.microsoft.com/office/drawing/2014/main" id="{6D8F686E-5B99-4465-9AEC-E285CA6BA87B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" name="Cube 109">
                  <a:extLst>
                    <a:ext uri="{FF2B5EF4-FFF2-40B4-BE49-F238E27FC236}">
                      <a16:creationId xmlns:a16="http://schemas.microsoft.com/office/drawing/2014/main" id="{5FFA0EFA-6D01-4952-84C8-8E32B9EB44DA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" name="Cube 110">
                  <a:extLst>
                    <a:ext uri="{FF2B5EF4-FFF2-40B4-BE49-F238E27FC236}">
                      <a16:creationId xmlns:a16="http://schemas.microsoft.com/office/drawing/2014/main" id="{7F712FE7-F413-4741-8A3C-70E6522FB22D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" name="Cube 111">
                  <a:extLst>
                    <a:ext uri="{FF2B5EF4-FFF2-40B4-BE49-F238E27FC236}">
                      <a16:creationId xmlns:a16="http://schemas.microsoft.com/office/drawing/2014/main" id="{5964C8BE-05B0-4FCA-93FF-D12EC0F6B723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4" name="Group 62">
                <a:extLst>
                  <a:ext uri="{FF2B5EF4-FFF2-40B4-BE49-F238E27FC236}">
                    <a16:creationId xmlns:a16="http://schemas.microsoft.com/office/drawing/2014/main" id="{196D5482-8AF7-407B-9BCA-FFC0C98AD56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3" name="Cube 92">
                  <a:extLst>
                    <a:ext uri="{FF2B5EF4-FFF2-40B4-BE49-F238E27FC236}">
                      <a16:creationId xmlns:a16="http://schemas.microsoft.com/office/drawing/2014/main" id="{CBD1E882-5FD5-4E99-AAD8-F7B616F3FE56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" name="Cube 93">
                  <a:extLst>
                    <a:ext uri="{FF2B5EF4-FFF2-40B4-BE49-F238E27FC236}">
                      <a16:creationId xmlns:a16="http://schemas.microsoft.com/office/drawing/2014/main" id="{E3915BB5-F683-4627-ACFA-B8452309289B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" name="Cube 94">
                  <a:extLst>
                    <a:ext uri="{FF2B5EF4-FFF2-40B4-BE49-F238E27FC236}">
                      <a16:creationId xmlns:a16="http://schemas.microsoft.com/office/drawing/2014/main" id="{A3B557F3-3562-4F22-A289-19034AFD42AB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" name="Cube 95">
                  <a:extLst>
                    <a:ext uri="{FF2B5EF4-FFF2-40B4-BE49-F238E27FC236}">
                      <a16:creationId xmlns:a16="http://schemas.microsoft.com/office/drawing/2014/main" id="{7500C573-2878-4915-A85A-7117A382D3F5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" name="Cube 96">
                  <a:extLst>
                    <a:ext uri="{FF2B5EF4-FFF2-40B4-BE49-F238E27FC236}">
                      <a16:creationId xmlns:a16="http://schemas.microsoft.com/office/drawing/2014/main" id="{E389EE01-6F8E-45AE-BAD5-3D2FA7BE0762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" name="Cube 97">
                  <a:extLst>
                    <a:ext uri="{FF2B5EF4-FFF2-40B4-BE49-F238E27FC236}">
                      <a16:creationId xmlns:a16="http://schemas.microsoft.com/office/drawing/2014/main" id="{31944B2D-BF52-48A0-81FD-4D8E93E014D1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" name="Cube 98">
                  <a:extLst>
                    <a:ext uri="{FF2B5EF4-FFF2-40B4-BE49-F238E27FC236}">
                      <a16:creationId xmlns:a16="http://schemas.microsoft.com/office/drawing/2014/main" id="{49A7E1FC-D54F-44E7-9600-67D0B7C67EE0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" name="Cube 99">
                  <a:extLst>
                    <a:ext uri="{FF2B5EF4-FFF2-40B4-BE49-F238E27FC236}">
                      <a16:creationId xmlns:a16="http://schemas.microsoft.com/office/drawing/2014/main" id="{49D33CA6-906A-438B-94FD-63E6134EF727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" name="Cube 100">
                  <a:extLst>
                    <a:ext uri="{FF2B5EF4-FFF2-40B4-BE49-F238E27FC236}">
                      <a16:creationId xmlns:a16="http://schemas.microsoft.com/office/drawing/2014/main" id="{118DC55B-1127-4D5D-A4E1-7DB06CEC5E47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" name="Cube 101">
                  <a:extLst>
                    <a:ext uri="{FF2B5EF4-FFF2-40B4-BE49-F238E27FC236}">
                      <a16:creationId xmlns:a16="http://schemas.microsoft.com/office/drawing/2014/main" id="{491CBF1C-EA95-4744-B69F-6C6BF3420793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5" name="Group 73">
                <a:extLst>
                  <a:ext uri="{FF2B5EF4-FFF2-40B4-BE49-F238E27FC236}">
                    <a16:creationId xmlns:a16="http://schemas.microsoft.com/office/drawing/2014/main" id="{A1A0216D-2CF2-4FE6-B0DD-7F374BFC5C1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3" name="Cube 82">
                  <a:extLst>
                    <a:ext uri="{FF2B5EF4-FFF2-40B4-BE49-F238E27FC236}">
                      <a16:creationId xmlns:a16="http://schemas.microsoft.com/office/drawing/2014/main" id="{F56E2F42-D7EA-4F2A-B5BA-FF654B4C69CC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" name="Cube 83">
                  <a:extLst>
                    <a:ext uri="{FF2B5EF4-FFF2-40B4-BE49-F238E27FC236}">
                      <a16:creationId xmlns:a16="http://schemas.microsoft.com/office/drawing/2014/main" id="{E1CCA7C3-C94F-43FC-96CD-E19AC4734385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" name="Cube 84">
                  <a:extLst>
                    <a:ext uri="{FF2B5EF4-FFF2-40B4-BE49-F238E27FC236}">
                      <a16:creationId xmlns:a16="http://schemas.microsoft.com/office/drawing/2014/main" id="{B841F10E-A513-4058-B371-8D5A001C8E18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" name="Cube 85">
                  <a:extLst>
                    <a:ext uri="{FF2B5EF4-FFF2-40B4-BE49-F238E27FC236}">
                      <a16:creationId xmlns:a16="http://schemas.microsoft.com/office/drawing/2014/main" id="{28E60650-41AC-452E-AFA2-43502F75A692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" name="Cube 86">
                  <a:extLst>
                    <a:ext uri="{FF2B5EF4-FFF2-40B4-BE49-F238E27FC236}">
                      <a16:creationId xmlns:a16="http://schemas.microsoft.com/office/drawing/2014/main" id="{C2AD493B-7AB4-463C-8A44-94EBDE2FB7A4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" name="Cube 87">
                  <a:extLst>
                    <a:ext uri="{FF2B5EF4-FFF2-40B4-BE49-F238E27FC236}">
                      <a16:creationId xmlns:a16="http://schemas.microsoft.com/office/drawing/2014/main" id="{D8036D63-1FB2-4D9A-97E0-FF269DCAE6A3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" name="Cube 88">
                  <a:extLst>
                    <a:ext uri="{FF2B5EF4-FFF2-40B4-BE49-F238E27FC236}">
                      <a16:creationId xmlns:a16="http://schemas.microsoft.com/office/drawing/2014/main" id="{0A01C914-9C56-42B5-94A1-7DA69C870BE1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" name="Cube 89">
                  <a:extLst>
                    <a:ext uri="{FF2B5EF4-FFF2-40B4-BE49-F238E27FC236}">
                      <a16:creationId xmlns:a16="http://schemas.microsoft.com/office/drawing/2014/main" id="{36AD42E1-6F8E-4308-A27E-0A87560D8C64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" name="Cube 90">
                  <a:extLst>
                    <a:ext uri="{FF2B5EF4-FFF2-40B4-BE49-F238E27FC236}">
                      <a16:creationId xmlns:a16="http://schemas.microsoft.com/office/drawing/2014/main" id="{AE16E280-B842-41CF-A405-F5F5EE03A9B1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" name="Cube 91">
                  <a:extLst>
                    <a:ext uri="{FF2B5EF4-FFF2-40B4-BE49-F238E27FC236}">
                      <a16:creationId xmlns:a16="http://schemas.microsoft.com/office/drawing/2014/main" id="{32EFD6DB-527F-4927-9B19-CD68D02C200E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6" name="Group 84">
                <a:extLst>
                  <a:ext uri="{FF2B5EF4-FFF2-40B4-BE49-F238E27FC236}">
                    <a16:creationId xmlns:a16="http://schemas.microsoft.com/office/drawing/2014/main" id="{DABD2DBB-171C-46BC-8D51-9593DF199EA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3" name="Cube 72">
                  <a:extLst>
                    <a:ext uri="{FF2B5EF4-FFF2-40B4-BE49-F238E27FC236}">
                      <a16:creationId xmlns:a16="http://schemas.microsoft.com/office/drawing/2014/main" id="{970A407C-AC0B-4830-B117-A2C67BCA88DD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" name="Cube 73">
                  <a:extLst>
                    <a:ext uri="{FF2B5EF4-FFF2-40B4-BE49-F238E27FC236}">
                      <a16:creationId xmlns:a16="http://schemas.microsoft.com/office/drawing/2014/main" id="{6D18645A-53C1-41FE-BDA0-83AE36E990C3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" name="Cube 74">
                  <a:extLst>
                    <a:ext uri="{FF2B5EF4-FFF2-40B4-BE49-F238E27FC236}">
                      <a16:creationId xmlns:a16="http://schemas.microsoft.com/office/drawing/2014/main" id="{761E32F0-D5C3-4469-A0E4-29BE6505B6F3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" name="Cube 75">
                  <a:extLst>
                    <a:ext uri="{FF2B5EF4-FFF2-40B4-BE49-F238E27FC236}">
                      <a16:creationId xmlns:a16="http://schemas.microsoft.com/office/drawing/2014/main" id="{5A631AE4-D025-4BD9-BA0F-D70C6EDD4DC7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" name="Cube 76">
                  <a:extLst>
                    <a:ext uri="{FF2B5EF4-FFF2-40B4-BE49-F238E27FC236}">
                      <a16:creationId xmlns:a16="http://schemas.microsoft.com/office/drawing/2014/main" id="{4D94137E-127F-4375-B382-A3595666E31F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" name="Cube 77">
                  <a:extLst>
                    <a:ext uri="{FF2B5EF4-FFF2-40B4-BE49-F238E27FC236}">
                      <a16:creationId xmlns:a16="http://schemas.microsoft.com/office/drawing/2014/main" id="{639DFDDA-336E-4683-B2D5-050540202842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" name="Cube 78">
                  <a:extLst>
                    <a:ext uri="{FF2B5EF4-FFF2-40B4-BE49-F238E27FC236}">
                      <a16:creationId xmlns:a16="http://schemas.microsoft.com/office/drawing/2014/main" id="{BB5D8E0D-22B4-422C-90C1-C035CE1EE310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" name="Cube 79">
                  <a:extLst>
                    <a:ext uri="{FF2B5EF4-FFF2-40B4-BE49-F238E27FC236}">
                      <a16:creationId xmlns:a16="http://schemas.microsoft.com/office/drawing/2014/main" id="{52368798-415C-410D-B3D4-7C09272417DF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" name="Cube 80">
                  <a:extLst>
                    <a:ext uri="{FF2B5EF4-FFF2-40B4-BE49-F238E27FC236}">
                      <a16:creationId xmlns:a16="http://schemas.microsoft.com/office/drawing/2014/main" id="{7BCF7274-A14F-4EE1-94CA-F9E4BDDE5E29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" name="Cube 81">
                  <a:extLst>
                    <a:ext uri="{FF2B5EF4-FFF2-40B4-BE49-F238E27FC236}">
                      <a16:creationId xmlns:a16="http://schemas.microsoft.com/office/drawing/2014/main" id="{ED78FA38-8B72-4323-B8C0-533F70F36512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7" name="Group 139">
                <a:extLst>
                  <a:ext uri="{FF2B5EF4-FFF2-40B4-BE49-F238E27FC236}">
                    <a16:creationId xmlns:a16="http://schemas.microsoft.com/office/drawing/2014/main" id="{43C1A248-809C-43D8-9B84-445B1792E49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3" name="Cube 62">
                  <a:extLst>
                    <a:ext uri="{FF2B5EF4-FFF2-40B4-BE49-F238E27FC236}">
                      <a16:creationId xmlns:a16="http://schemas.microsoft.com/office/drawing/2014/main" id="{DA8C74D6-C192-450E-8604-CD357F6E1057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" name="Cube 63">
                  <a:extLst>
                    <a:ext uri="{FF2B5EF4-FFF2-40B4-BE49-F238E27FC236}">
                      <a16:creationId xmlns:a16="http://schemas.microsoft.com/office/drawing/2014/main" id="{C3E70D82-B844-4B59-B0FA-DA5EE825CBAD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" name="Cube 64">
                  <a:extLst>
                    <a:ext uri="{FF2B5EF4-FFF2-40B4-BE49-F238E27FC236}">
                      <a16:creationId xmlns:a16="http://schemas.microsoft.com/office/drawing/2014/main" id="{A8774A8B-58CB-4C7E-B5B0-4338955ECE1D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" name="Cube 65">
                  <a:extLst>
                    <a:ext uri="{FF2B5EF4-FFF2-40B4-BE49-F238E27FC236}">
                      <a16:creationId xmlns:a16="http://schemas.microsoft.com/office/drawing/2014/main" id="{A451AFBD-AFAB-4273-A813-9B522BB4043B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" name="Cube 66">
                  <a:extLst>
                    <a:ext uri="{FF2B5EF4-FFF2-40B4-BE49-F238E27FC236}">
                      <a16:creationId xmlns:a16="http://schemas.microsoft.com/office/drawing/2014/main" id="{25D06BAC-022B-4F56-A477-9ECB0A9ADAC0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" name="Cube 67">
                  <a:extLst>
                    <a:ext uri="{FF2B5EF4-FFF2-40B4-BE49-F238E27FC236}">
                      <a16:creationId xmlns:a16="http://schemas.microsoft.com/office/drawing/2014/main" id="{6EA89B24-F61C-4928-AB71-1233B5221869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" name="Cube 68">
                  <a:extLst>
                    <a:ext uri="{FF2B5EF4-FFF2-40B4-BE49-F238E27FC236}">
                      <a16:creationId xmlns:a16="http://schemas.microsoft.com/office/drawing/2014/main" id="{833BC44F-71C6-47C3-AE5E-C7A04ACB3FF2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" name="Cube 69">
                  <a:extLst>
                    <a:ext uri="{FF2B5EF4-FFF2-40B4-BE49-F238E27FC236}">
                      <a16:creationId xmlns:a16="http://schemas.microsoft.com/office/drawing/2014/main" id="{8436F640-27F5-4558-8C9B-8E5D25B8E504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" name="Cube 70">
                  <a:extLst>
                    <a:ext uri="{FF2B5EF4-FFF2-40B4-BE49-F238E27FC236}">
                      <a16:creationId xmlns:a16="http://schemas.microsoft.com/office/drawing/2014/main" id="{811A832B-164F-4ECD-8F5F-DC2B507AB118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" name="Cube 71">
                  <a:extLst>
                    <a:ext uri="{FF2B5EF4-FFF2-40B4-BE49-F238E27FC236}">
                      <a16:creationId xmlns:a16="http://schemas.microsoft.com/office/drawing/2014/main" id="{A1F5A94E-0AC1-4B76-B2D0-98154493BDA2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" name="Group 150">
                <a:extLst>
                  <a:ext uri="{FF2B5EF4-FFF2-40B4-BE49-F238E27FC236}">
                    <a16:creationId xmlns:a16="http://schemas.microsoft.com/office/drawing/2014/main" id="{D836EA45-A3A7-4859-BB1F-F17725A317A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53" name="Cube 52">
                  <a:extLst>
                    <a:ext uri="{FF2B5EF4-FFF2-40B4-BE49-F238E27FC236}">
                      <a16:creationId xmlns:a16="http://schemas.microsoft.com/office/drawing/2014/main" id="{3027F85F-823C-47D0-9FEA-1CF70FC443C5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4" name="Cube 53">
                  <a:extLst>
                    <a:ext uri="{FF2B5EF4-FFF2-40B4-BE49-F238E27FC236}">
                      <a16:creationId xmlns:a16="http://schemas.microsoft.com/office/drawing/2014/main" id="{97B1F82A-3451-4E7A-9819-9CD8EDD896E5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" name="Cube 54">
                  <a:extLst>
                    <a:ext uri="{FF2B5EF4-FFF2-40B4-BE49-F238E27FC236}">
                      <a16:creationId xmlns:a16="http://schemas.microsoft.com/office/drawing/2014/main" id="{3AB2C8F4-0EC1-4FB9-8161-3E6BCB1DC3F3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" name="Cube 55">
                  <a:extLst>
                    <a:ext uri="{FF2B5EF4-FFF2-40B4-BE49-F238E27FC236}">
                      <a16:creationId xmlns:a16="http://schemas.microsoft.com/office/drawing/2014/main" id="{189396DD-49E7-44E1-ADA4-EAF1F59ED3D7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" name="Cube 56">
                  <a:extLst>
                    <a:ext uri="{FF2B5EF4-FFF2-40B4-BE49-F238E27FC236}">
                      <a16:creationId xmlns:a16="http://schemas.microsoft.com/office/drawing/2014/main" id="{620B7E05-A93C-4A1D-A689-3E610F57D9E5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8" name="Cube 57">
                  <a:extLst>
                    <a:ext uri="{FF2B5EF4-FFF2-40B4-BE49-F238E27FC236}">
                      <a16:creationId xmlns:a16="http://schemas.microsoft.com/office/drawing/2014/main" id="{69E33480-A043-4055-86FD-E867C723980D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" name="Cube 58">
                  <a:extLst>
                    <a:ext uri="{FF2B5EF4-FFF2-40B4-BE49-F238E27FC236}">
                      <a16:creationId xmlns:a16="http://schemas.microsoft.com/office/drawing/2014/main" id="{98B0AF8F-7C67-4E74-B6E3-5C8BD3146C31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" name="Cube 59">
                  <a:extLst>
                    <a:ext uri="{FF2B5EF4-FFF2-40B4-BE49-F238E27FC236}">
                      <a16:creationId xmlns:a16="http://schemas.microsoft.com/office/drawing/2014/main" id="{B3F99A87-0E96-4F6E-B868-08626AB57289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" name="Cube 60">
                  <a:extLst>
                    <a:ext uri="{FF2B5EF4-FFF2-40B4-BE49-F238E27FC236}">
                      <a16:creationId xmlns:a16="http://schemas.microsoft.com/office/drawing/2014/main" id="{0BDB61C1-817C-43D9-8AA1-63AEF8AFB70C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" name="Cube 61">
                  <a:extLst>
                    <a:ext uri="{FF2B5EF4-FFF2-40B4-BE49-F238E27FC236}">
                      <a16:creationId xmlns:a16="http://schemas.microsoft.com/office/drawing/2014/main" id="{F111896D-4C84-4B28-950B-8E3DE9CDE175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" name="Group 161">
                <a:extLst>
                  <a:ext uri="{FF2B5EF4-FFF2-40B4-BE49-F238E27FC236}">
                    <a16:creationId xmlns:a16="http://schemas.microsoft.com/office/drawing/2014/main" id="{DBE1755B-5683-476C-80A0-4CD06F49DEF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43" name="Cube 42">
                  <a:extLst>
                    <a:ext uri="{FF2B5EF4-FFF2-40B4-BE49-F238E27FC236}">
                      <a16:creationId xmlns:a16="http://schemas.microsoft.com/office/drawing/2014/main" id="{67002312-4FAE-4033-9194-E26A965983D1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" name="Cube 43">
                  <a:extLst>
                    <a:ext uri="{FF2B5EF4-FFF2-40B4-BE49-F238E27FC236}">
                      <a16:creationId xmlns:a16="http://schemas.microsoft.com/office/drawing/2014/main" id="{309A48BB-D3B9-48C8-B157-2E29534A2283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" name="Cube 44">
                  <a:extLst>
                    <a:ext uri="{FF2B5EF4-FFF2-40B4-BE49-F238E27FC236}">
                      <a16:creationId xmlns:a16="http://schemas.microsoft.com/office/drawing/2014/main" id="{53AFB32C-7B6A-42C0-BE86-5F6CE1E53934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" name="Cube 45">
                  <a:extLst>
                    <a:ext uri="{FF2B5EF4-FFF2-40B4-BE49-F238E27FC236}">
                      <a16:creationId xmlns:a16="http://schemas.microsoft.com/office/drawing/2014/main" id="{3E8DE08A-1604-4B35-A1FE-47B42836259F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" name="Cube 46">
                  <a:extLst>
                    <a:ext uri="{FF2B5EF4-FFF2-40B4-BE49-F238E27FC236}">
                      <a16:creationId xmlns:a16="http://schemas.microsoft.com/office/drawing/2014/main" id="{56CEF034-6B88-4074-BBAA-DE80763235A4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" name="Cube 47">
                  <a:extLst>
                    <a:ext uri="{FF2B5EF4-FFF2-40B4-BE49-F238E27FC236}">
                      <a16:creationId xmlns:a16="http://schemas.microsoft.com/office/drawing/2014/main" id="{5CA49FF5-44CE-4389-B27B-33EA9F6CABA2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" name="Cube 48">
                  <a:extLst>
                    <a:ext uri="{FF2B5EF4-FFF2-40B4-BE49-F238E27FC236}">
                      <a16:creationId xmlns:a16="http://schemas.microsoft.com/office/drawing/2014/main" id="{BFCE48CC-027A-4C08-A8F5-0D13458AA816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" name="Cube 49">
                  <a:extLst>
                    <a:ext uri="{FF2B5EF4-FFF2-40B4-BE49-F238E27FC236}">
                      <a16:creationId xmlns:a16="http://schemas.microsoft.com/office/drawing/2014/main" id="{EFF23149-620B-4667-81D3-E2F3CD643518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" name="Cube 50">
                  <a:extLst>
                    <a:ext uri="{FF2B5EF4-FFF2-40B4-BE49-F238E27FC236}">
                      <a16:creationId xmlns:a16="http://schemas.microsoft.com/office/drawing/2014/main" id="{4BD855A1-DBEA-449D-9FEE-78A031579F1D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" name="Cube 51">
                  <a:extLst>
                    <a:ext uri="{FF2B5EF4-FFF2-40B4-BE49-F238E27FC236}">
                      <a16:creationId xmlns:a16="http://schemas.microsoft.com/office/drawing/2014/main" id="{4288DE62-9680-46E1-B2A4-2296D65CC7CA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0" name="Group 172">
                <a:extLst>
                  <a:ext uri="{FF2B5EF4-FFF2-40B4-BE49-F238E27FC236}">
                    <a16:creationId xmlns:a16="http://schemas.microsoft.com/office/drawing/2014/main" id="{326F3A58-848D-46F5-96C8-AD594DE47A6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3" name="Cube 32">
                  <a:extLst>
                    <a:ext uri="{FF2B5EF4-FFF2-40B4-BE49-F238E27FC236}">
                      <a16:creationId xmlns:a16="http://schemas.microsoft.com/office/drawing/2014/main" id="{BBB24831-5F5E-45D2-947D-2F4A46835F7C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" name="Cube 33">
                  <a:extLst>
                    <a:ext uri="{FF2B5EF4-FFF2-40B4-BE49-F238E27FC236}">
                      <a16:creationId xmlns:a16="http://schemas.microsoft.com/office/drawing/2014/main" id="{B8C56F73-FC62-4254-B761-E987C6FF6C71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" name="Cube 34">
                  <a:extLst>
                    <a:ext uri="{FF2B5EF4-FFF2-40B4-BE49-F238E27FC236}">
                      <a16:creationId xmlns:a16="http://schemas.microsoft.com/office/drawing/2014/main" id="{70BC756D-A1CE-4A17-AD86-56A40DC9D06B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" name="Cube 35">
                  <a:extLst>
                    <a:ext uri="{FF2B5EF4-FFF2-40B4-BE49-F238E27FC236}">
                      <a16:creationId xmlns:a16="http://schemas.microsoft.com/office/drawing/2014/main" id="{C1F92D8C-AC37-4DB1-915F-446BDE6D0B0A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" name="Cube 36">
                  <a:extLst>
                    <a:ext uri="{FF2B5EF4-FFF2-40B4-BE49-F238E27FC236}">
                      <a16:creationId xmlns:a16="http://schemas.microsoft.com/office/drawing/2014/main" id="{DB3A9FB7-B67F-40A1-A2B0-370CFA65435B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" name="Cube 37">
                  <a:extLst>
                    <a:ext uri="{FF2B5EF4-FFF2-40B4-BE49-F238E27FC236}">
                      <a16:creationId xmlns:a16="http://schemas.microsoft.com/office/drawing/2014/main" id="{B31D7D8A-EABD-4CED-93F4-8ACEF7A1498D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" name="Cube 38">
                  <a:extLst>
                    <a:ext uri="{FF2B5EF4-FFF2-40B4-BE49-F238E27FC236}">
                      <a16:creationId xmlns:a16="http://schemas.microsoft.com/office/drawing/2014/main" id="{0468E14C-98BA-47EC-8C01-783EB46B1FC6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" name="Cube 39">
                  <a:extLst>
                    <a:ext uri="{FF2B5EF4-FFF2-40B4-BE49-F238E27FC236}">
                      <a16:creationId xmlns:a16="http://schemas.microsoft.com/office/drawing/2014/main" id="{E2958EA6-F48F-4FA3-8EC3-2E7A0577F2FA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" name="Cube 40">
                  <a:extLst>
                    <a:ext uri="{FF2B5EF4-FFF2-40B4-BE49-F238E27FC236}">
                      <a16:creationId xmlns:a16="http://schemas.microsoft.com/office/drawing/2014/main" id="{A80563D4-46CD-450F-94B0-12282C52C617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2" name="Cube 41">
                  <a:extLst>
                    <a:ext uri="{FF2B5EF4-FFF2-40B4-BE49-F238E27FC236}">
                      <a16:creationId xmlns:a16="http://schemas.microsoft.com/office/drawing/2014/main" id="{08B8F92A-8C25-41BB-AD73-90149BA18F0F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2" name="Group 183">
                <a:extLst>
                  <a:ext uri="{FF2B5EF4-FFF2-40B4-BE49-F238E27FC236}">
                    <a16:creationId xmlns:a16="http://schemas.microsoft.com/office/drawing/2014/main" id="{C210D45B-8A1C-4FEF-AAFB-F0EB208E3CC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3" name="Cube 22">
                  <a:extLst>
                    <a:ext uri="{FF2B5EF4-FFF2-40B4-BE49-F238E27FC236}">
                      <a16:creationId xmlns:a16="http://schemas.microsoft.com/office/drawing/2014/main" id="{82E81706-6A7A-4472-925A-15296368787B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" name="Cube 23">
                  <a:extLst>
                    <a:ext uri="{FF2B5EF4-FFF2-40B4-BE49-F238E27FC236}">
                      <a16:creationId xmlns:a16="http://schemas.microsoft.com/office/drawing/2014/main" id="{91DB771C-DDF5-4F92-93D9-698DF82DF1B0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" name="Cube 24">
                  <a:extLst>
                    <a:ext uri="{FF2B5EF4-FFF2-40B4-BE49-F238E27FC236}">
                      <a16:creationId xmlns:a16="http://schemas.microsoft.com/office/drawing/2014/main" id="{E8B20517-86D1-4317-9B72-CE571C558446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" name="Cube 25">
                  <a:extLst>
                    <a:ext uri="{FF2B5EF4-FFF2-40B4-BE49-F238E27FC236}">
                      <a16:creationId xmlns:a16="http://schemas.microsoft.com/office/drawing/2014/main" id="{70CB4905-3997-42A8-8D87-0A755BAB5626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" name="Cube 26">
                  <a:extLst>
                    <a:ext uri="{FF2B5EF4-FFF2-40B4-BE49-F238E27FC236}">
                      <a16:creationId xmlns:a16="http://schemas.microsoft.com/office/drawing/2014/main" id="{0141C706-5AF5-4795-812C-1B0D1911418E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" name="Cube 27">
                  <a:extLst>
                    <a:ext uri="{FF2B5EF4-FFF2-40B4-BE49-F238E27FC236}">
                      <a16:creationId xmlns:a16="http://schemas.microsoft.com/office/drawing/2014/main" id="{B63213F3-8871-4D4F-BE29-6A09BF6C701E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" name="Cube 28">
                  <a:extLst>
                    <a:ext uri="{FF2B5EF4-FFF2-40B4-BE49-F238E27FC236}">
                      <a16:creationId xmlns:a16="http://schemas.microsoft.com/office/drawing/2014/main" id="{625501C5-BAAA-4CC8-A7A8-9469C03AD107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0" name="Cube 29">
                  <a:extLst>
                    <a:ext uri="{FF2B5EF4-FFF2-40B4-BE49-F238E27FC236}">
                      <a16:creationId xmlns:a16="http://schemas.microsoft.com/office/drawing/2014/main" id="{74967FE4-A335-42D9-B93A-2AF50F12C680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1" name="Cube 30">
                  <a:extLst>
                    <a:ext uri="{FF2B5EF4-FFF2-40B4-BE49-F238E27FC236}">
                      <a16:creationId xmlns:a16="http://schemas.microsoft.com/office/drawing/2014/main" id="{3B93C562-B4D1-43AC-BF9C-191E83908B57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" name="Cube 31">
                  <a:extLst>
                    <a:ext uri="{FF2B5EF4-FFF2-40B4-BE49-F238E27FC236}">
                      <a16:creationId xmlns:a16="http://schemas.microsoft.com/office/drawing/2014/main" id="{CD5BFE38-224E-44E2-8B49-25DA102F7442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32AB3D47-8DEF-4FC3-92D0-59BF89BD798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79357" y="3540165"/>
              <a:ext cx="1074328" cy="1108985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83" name="Group 38">
                <a:extLst>
                  <a:ext uri="{FF2B5EF4-FFF2-40B4-BE49-F238E27FC236}">
                    <a16:creationId xmlns:a16="http://schemas.microsoft.com/office/drawing/2014/main" id="{BDDEA473-9E69-42C1-9623-0374123BCE8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83" name="Cube 282">
                  <a:extLst>
                    <a:ext uri="{FF2B5EF4-FFF2-40B4-BE49-F238E27FC236}">
                      <a16:creationId xmlns:a16="http://schemas.microsoft.com/office/drawing/2014/main" id="{DC571446-7633-435E-BAA5-2865677678B7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4" name="Cube 283">
                  <a:extLst>
                    <a:ext uri="{FF2B5EF4-FFF2-40B4-BE49-F238E27FC236}">
                      <a16:creationId xmlns:a16="http://schemas.microsoft.com/office/drawing/2014/main" id="{A12E7934-4385-4D53-86FE-AA276AA2DAAD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5" name="Cube 284">
                  <a:extLst>
                    <a:ext uri="{FF2B5EF4-FFF2-40B4-BE49-F238E27FC236}">
                      <a16:creationId xmlns:a16="http://schemas.microsoft.com/office/drawing/2014/main" id="{8F093E81-ADA1-410A-A030-CF6ECDAF8F15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6" name="Cube 285">
                  <a:extLst>
                    <a:ext uri="{FF2B5EF4-FFF2-40B4-BE49-F238E27FC236}">
                      <a16:creationId xmlns:a16="http://schemas.microsoft.com/office/drawing/2014/main" id="{2F5B3DB8-8B1D-4C4C-8093-541003242F8D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7" name="Cube 286">
                  <a:extLst>
                    <a:ext uri="{FF2B5EF4-FFF2-40B4-BE49-F238E27FC236}">
                      <a16:creationId xmlns:a16="http://schemas.microsoft.com/office/drawing/2014/main" id="{1774D8F3-408F-4EFE-BD12-65760C3407A1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8" name="Cube 287">
                  <a:extLst>
                    <a:ext uri="{FF2B5EF4-FFF2-40B4-BE49-F238E27FC236}">
                      <a16:creationId xmlns:a16="http://schemas.microsoft.com/office/drawing/2014/main" id="{2FB64AA0-CF16-4647-947E-17ABB4471BD8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9" name="Cube 288">
                  <a:extLst>
                    <a:ext uri="{FF2B5EF4-FFF2-40B4-BE49-F238E27FC236}">
                      <a16:creationId xmlns:a16="http://schemas.microsoft.com/office/drawing/2014/main" id="{47FB956D-AB3E-4BC8-BB01-244539BEC88E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0" name="Cube 289">
                  <a:extLst>
                    <a:ext uri="{FF2B5EF4-FFF2-40B4-BE49-F238E27FC236}">
                      <a16:creationId xmlns:a16="http://schemas.microsoft.com/office/drawing/2014/main" id="{A9805754-175A-4601-A98C-8FD226FE77FD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1" name="Cube 290">
                  <a:extLst>
                    <a:ext uri="{FF2B5EF4-FFF2-40B4-BE49-F238E27FC236}">
                      <a16:creationId xmlns:a16="http://schemas.microsoft.com/office/drawing/2014/main" id="{15B06E3C-27ED-4DF3-9D9F-AAA20994F687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2" name="Cube 291">
                  <a:extLst>
                    <a:ext uri="{FF2B5EF4-FFF2-40B4-BE49-F238E27FC236}">
                      <a16:creationId xmlns:a16="http://schemas.microsoft.com/office/drawing/2014/main" id="{84C7F223-A3CC-4D39-B863-8287136EC8CA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4" name="Group 51">
                <a:extLst>
                  <a:ext uri="{FF2B5EF4-FFF2-40B4-BE49-F238E27FC236}">
                    <a16:creationId xmlns:a16="http://schemas.microsoft.com/office/drawing/2014/main" id="{799B2A0E-D3E3-454B-B39A-02B2C523B7E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73" name="Cube 272">
                  <a:extLst>
                    <a:ext uri="{FF2B5EF4-FFF2-40B4-BE49-F238E27FC236}">
                      <a16:creationId xmlns:a16="http://schemas.microsoft.com/office/drawing/2014/main" id="{504948D4-4028-4E6E-B909-6100479E6873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4" name="Cube 273">
                  <a:extLst>
                    <a:ext uri="{FF2B5EF4-FFF2-40B4-BE49-F238E27FC236}">
                      <a16:creationId xmlns:a16="http://schemas.microsoft.com/office/drawing/2014/main" id="{9B194D51-B489-4B64-933F-A248515B5AD2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5" name="Cube 274">
                  <a:extLst>
                    <a:ext uri="{FF2B5EF4-FFF2-40B4-BE49-F238E27FC236}">
                      <a16:creationId xmlns:a16="http://schemas.microsoft.com/office/drawing/2014/main" id="{D8EAF3EB-8BEC-4F6E-9D31-152E04FB614A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6" name="Cube 275">
                  <a:extLst>
                    <a:ext uri="{FF2B5EF4-FFF2-40B4-BE49-F238E27FC236}">
                      <a16:creationId xmlns:a16="http://schemas.microsoft.com/office/drawing/2014/main" id="{5A9C2B54-60E4-4483-B74C-57DCA53A03C4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7" name="Cube 276">
                  <a:extLst>
                    <a:ext uri="{FF2B5EF4-FFF2-40B4-BE49-F238E27FC236}">
                      <a16:creationId xmlns:a16="http://schemas.microsoft.com/office/drawing/2014/main" id="{DF9F6D87-8B28-4ACC-8066-02356653C7DC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8" name="Cube 277">
                  <a:extLst>
                    <a:ext uri="{FF2B5EF4-FFF2-40B4-BE49-F238E27FC236}">
                      <a16:creationId xmlns:a16="http://schemas.microsoft.com/office/drawing/2014/main" id="{672206D7-C8DB-44D5-9396-894E18ABDB0A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9" name="Cube 278">
                  <a:extLst>
                    <a:ext uri="{FF2B5EF4-FFF2-40B4-BE49-F238E27FC236}">
                      <a16:creationId xmlns:a16="http://schemas.microsoft.com/office/drawing/2014/main" id="{59D9D81B-E264-4DF3-996B-7151DB522BF2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0" name="Cube 279">
                  <a:extLst>
                    <a:ext uri="{FF2B5EF4-FFF2-40B4-BE49-F238E27FC236}">
                      <a16:creationId xmlns:a16="http://schemas.microsoft.com/office/drawing/2014/main" id="{DF41C33C-FDCE-4216-8F4D-9E7453154117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1" name="Cube 280">
                  <a:extLst>
                    <a:ext uri="{FF2B5EF4-FFF2-40B4-BE49-F238E27FC236}">
                      <a16:creationId xmlns:a16="http://schemas.microsoft.com/office/drawing/2014/main" id="{4CB00619-AF62-4316-A4E2-98EBA8BF080A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2" name="Cube 281">
                  <a:extLst>
                    <a:ext uri="{FF2B5EF4-FFF2-40B4-BE49-F238E27FC236}">
                      <a16:creationId xmlns:a16="http://schemas.microsoft.com/office/drawing/2014/main" id="{799E87EC-55CB-4A2C-BCA2-4D35B0C3D456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5" name="Group 62">
                <a:extLst>
                  <a:ext uri="{FF2B5EF4-FFF2-40B4-BE49-F238E27FC236}">
                    <a16:creationId xmlns:a16="http://schemas.microsoft.com/office/drawing/2014/main" id="{9437DEB6-E0D0-468B-8366-6CB9956A045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63" name="Cube 262">
                  <a:extLst>
                    <a:ext uri="{FF2B5EF4-FFF2-40B4-BE49-F238E27FC236}">
                      <a16:creationId xmlns:a16="http://schemas.microsoft.com/office/drawing/2014/main" id="{7E222E2A-CC8C-4BF5-BFF4-307619632D07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4" name="Cube 263">
                  <a:extLst>
                    <a:ext uri="{FF2B5EF4-FFF2-40B4-BE49-F238E27FC236}">
                      <a16:creationId xmlns:a16="http://schemas.microsoft.com/office/drawing/2014/main" id="{6FA5F7CD-3C7C-4892-8FD9-931E43EF95F6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5" name="Cube 264">
                  <a:extLst>
                    <a:ext uri="{FF2B5EF4-FFF2-40B4-BE49-F238E27FC236}">
                      <a16:creationId xmlns:a16="http://schemas.microsoft.com/office/drawing/2014/main" id="{21D3BCAF-9A6A-4B7E-9CB8-2031D6BDA0BE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6" name="Cube 265">
                  <a:extLst>
                    <a:ext uri="{FF2B5EF4-FFF2-40B4-BE49-F238E27FC236}">
                      <a16:creationId xmlns:a16="http://schemas.microsoft.com/office/drawing/2014/main" id="{C9DE7BA9-CC8C-48BF-B4B2-ABD4284DCF8C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7" name="Cube 266">
                  <a:extLst>
                    <a:ext uri="{FF2B5EF4-FFF2-40B4-BE49-F238E27FC236}">
                      <a16:creationId xmlns:a16="http://schemas.microsoft.com/office/drawing/2014/main" id="{D4AFE008-A5A7-4CE4-8911-CAC0D5DE20D9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8" name="Cube 267">
                  <a:extLst>
                    <a:ext uri="{FF2B5EF4-FFF2-40B4-BE49-F238E27FC236}">
                      <a16:creationId xmlns:a16="http://schemas.microsoft.com/office/drawing/2014/main" id="{9CB607AF-8825-44FE-B88A-5A751DA2679B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9" name="Cube 268">
                  <a:extLst>
                    <a:ext uri="{FF2B5EF4-FFF2-40B4-BE49-F238E27FC236}">
                      <a16:creationId xmlns:a16="http://schemas.microsoft.com/office/drawing/2014/main" id="{5F4915C1-7752-4562-8954-4F5E8D739B3C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0" name="Cube 269">
                  <a:extLst>
                    <a:ext uri="{FF2B5EF4-FFF2-40B4-BE49-F238E27FC236}">
                      <a16:creationId xmlns:a16="http://schemas.microsoft.com/office/drawing/2014/main" id="{FB5ED855-CD4A-460A-B906-37FF4EAF1555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1" name="Cube 270">
                  <a:extLst>
                    <a:ext uri="{FF2B5EF4-FFF2-40B4-BE49-F238E27FC236}">
                      <a16:creationId xmlns:a16="http://schemas.microsoft.com/office/drawing/2014/main" id="{69D2B67A-6908-47FF-9744-03160AC61D27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2" name="Cube 271">
                  <a:extLst>
                    <a:ext uri="{FF2B5EF4-FFF2-40B4-BE49-F238E27FC236}">
                      <a16:creationId xmlns:a16="http://schemas.microsoft.com/office/drawing/2014/main" id="{2E4465BC-1D29-4DC2-AD47-D97A257C6F78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6" name="Group 73">
                <a:extLst>
                  <a:ext uri="{FF2B5EF4-FFF2-40B4-BE49-F238E27FC236}">
                    <a16:creationId xmlns:a16="http://schemas.microsoft.com/office/drawing/2014/main" id="{D04DE211-7565-4415-A114-AB7592F08C5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53" name="Cube 252">
                  <a:extLst>
                    <a:ext uri="{FF2B5EF4-FFF2-40B4-BE49-F238E27FC236}">
                      <a16:creationId xmlns:a16="http://schemas.microsoft.com/office/drawing/2014/main" id="{DA1A28FF-64FB-4D9D-8675-DE1990728A8D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4" name="Cube 253">
                  <a:extLst>
                    <a:ext uri="{FF2B5EF4-FFF2-40B4-BE49-F238E27FC236}">
                      <a16:creationId xmlns:a16="http://schemas.microsoft.com/office/drawing/2014/main" id="{E973C750-869F-4EDD-AFEE-8BB88A3647E4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5" name="Cube 254">
                  <a:extLst>
                    <a:ext uri="{FF2B5EF4-FFF2-40B4-BE49-F238E27FC236}">
                      <a16:creationId xmlns:a16="http://schemas.microsoft.com/office/drawing/2014/main" id="{3B123F25-0E70-4E50-B035-E580802CA535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6" name="Cube 255">
                  <a:extLst>
                    <a:ext uri="{FF2B5EF4-FFF2-40B4-BE49-F238E27FC236}">
                      <a16:creationId xmlns:a16="http://schemas.microsoft.com/office/drawing/2014/main" id="{F621098F-64A2-4350-9586-F384B7660651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7" name="Cube 256">
                  <a:extLst>
                    <a:ext uri="{FF2B5EF4-FFF2-40B4-BE49-F238E27FC236}">
                      <a16:creationId xmlns:a16="http://schemas.microsoft.com/office/drawing/2014/main" id="{E281BDCC-72F3-49E5-BC7F-844364FD19D3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8" name="Cube 257">
                  <a:extLst>
                    <a:ext uri="{FF2B5EF4-FFF2-40B4-BE49-F238E27FC236}">
                      <a16:creationId xmlns:a16="http://schemas.microsoft.com/office/drawing/2014/main" id="{98008E42-7040-488D-8A87-BDDCBA5745C0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9" name="Cube 258">
                  <a:extLst>
                    <a:ext uri="{FF2B5EF4-FFF2-40B4-BE49-F238E27FC236}">
                      <a16:creationId xmlns:a16="http://schemas.microsoft.com/office/drawing/2014/main" id="{84498007-CB06-4B58-A1FA-6D0BF8DBCE29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0" name="Cube 259">
                  <a:extLst>
                    <a:ext uri="{FF2B5EF4-FFF2-40B4-BE49-F238E27FC236}">
                      <a16:creationId xmlns:a16="http://schemas.microsoft.com/office/drawing/2014/main" id="{73EDD2A0-C961-4C8D-825F-05F99761AFFF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1" name="Cube 260">
                  <a:extLst>
                    <a:ext uri="{FF2B5EF4-FFF2-40B4-BE49-F238E27FC236}">
                      <a16:creationId xmlns:a16="http://schemas.microsoft.com/office/drawing/2014/main" id="{E4FEF21B-7BE8-404B-948D-54A7EA12A2EA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2" name="Cube 261">
                  <a:extLst>
                    <a:ext uri="{FF2B5EF4-FFF2-40B4-BE49-F238E27FC236}">
                      <a16:creationId xmlns:a16="http://schemas.microsoft.com/office/drawing/2014/main" id="{A1913E0C-C152-4607-9D2B-54D507F38D2E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7" name="Group 84">
                <a:extLst>
                  <a:ext uri="{FF2B5EF4-FFF2-40B4-BE49-F238E27FC236}">
                    <a16:creationId xmlns:a16="http://schemas.microsoft.com/office/drawing/2014/main" id="{3EFE11F9-ADFA-4FF5-9C4D-8546479F960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43" name="Cube 242">
                  <a:extLst>
                    <a:ext uri="{FF2B5EF4-FFF2-40B4-BE49-F238E27FC236}">
                      <a16:creationId xmlns:a16="http://schemas.microsoft.com/office/drawing/2014/main" id="{12DAA28D-D836-4E30-A96B-ECF2A8ED4FBA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4" name="Cube 243">
                  <a:extLst>
                    <a:ext uri="{FF2B5EF4-FFF2-40B4-BE49-F238E27FC236}">
                      <a16:creationId xmlns:a16="http://schemas.microsoft.com/office/drawing/2014/main" id="{FF5772E3-CB27-482C-843A-7288F5E97284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5" name="Cube 244">
                  <a:extLst>
                    <a:ext uri="{FF2B5EF4-FFF2-40B4-BE49-F238E27FC236}">
                      <a16:creationId xmlns:a16="http://schemas.microsoft.com/office/drawing/2014/main" id="{3A083707-579A-48E2-9F84-968651A981A2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6" name="Cube 245">
                  <a:extLst>
                    <a:ext uri="{FF2B5EF4-FFF2-40B4-BE49-F238E27FC236}">
                      <a16:creationId xmlns:a16="http://schemas.microsoft.com/office/drawing/2014/main" id="{FEB765D8-0436-4B7C-A4B2-0BA6309DD769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7" name="Cube 246">
                  <a:extLst>
                    <a:ext uri="{FF2B5EF4-FFF2-40B4-BE49-F238E27FC236}">
                      <a16:creationId xmlns:a16="http://schemas.microsoft.com/office/drawing/2014/main" id="{066C74C1-2FCE-4B2B-9F55-5CE4EACA9040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8" name="Cube 247">
                  <a:extLst>
                    <a:ext uri="{FF2B5EF4-FFF2-40B4-BE49-F238E27FC236}">
                      <a16:creationId xmlns:a16="http://schemas.microsoft.com/office/drawing/2014/main" id="{EF52D849-906E-48B6-B37D-A31F19EF27C3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9" name="Cube 248">
                  <a:extLst>
                    <a:ext uri="{FF2B5EF4-FFF2-40B4-BE49-F238E27FC236}">
                      <a16:creationId xmlns:a16="http://schemas.microsoft.com/office/drawing/2014/main" id="{F2FAEA0F-A2E9-43A8-9432-BE13BF71027F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0" name="Cube 249">
                  <a:extLst>
                    <a:ext uri="{FF2B5EF4-FFF2-40B4-BE49-F238E27FC236}">
                      <a16:creationId xmlns:a16="http://schemas.microsoft.com/office/drawing/2014/main" id="{ABB7DB4B-9E5E-4224-A998-272B5B147695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1" name="Cube 250">
                  <a:extLst>
                    <a:ext uri="{FF2B5EF4-FFF2-40B4-BE49-F238E27FC236}">
                      <a16:creationId xmlns:a16="http://schemas.microsoft.com/office/drawing/2014/main" id="{A5FA4747-4FFF-4345-AE3F-41B427A5AE6B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2" name="Cube 251">
                  <a:extLst>
                    <a:ext uri="{FF2B5EF4-FFF2-40B4-BE49-F238E27FC236}">
                      <a16:creationId xmlns:a16="http://schemas.microsoft.com/office/drawing/2014/main" id="{BA12A258-FB1D-4C7D-8209-68F1CDB6CD8D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8" name="Group 139">
                <a:extLst>
                  <a:ext uri="{FF2B5EF4-FFF2-40B4-BE49-F238E27FC236}">
                    <a16:creationId xmlns:a16="http://schemas.microsoft.com/office/drawing/2014/main" id="{49C32367-3A6E-4FA3-8835-B8DDBCD7373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33" name="Cube 232">
                  <a:extLst>
                    <a:ext uri="{FF2B5EF4-FFF2-40B4-BE49-F238E27FC236}">
                      <a16:creationId xmlns:a16="http://schemas.microsoft.com/office/drawing/2014/main" id="{F25EC5DE-1512-448E-A102-2BF7CF658D87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4" name="Cube 233">
                  <a:extLst>
                    <a:ext uri="{FF2B5EF4-FFF2-40B4-BE49-F238E27FC236}">
                      <a16:creationId xmlns:a16="http://schemas.microsoft.com/office/drawing/2014/main" id="{3140C8D3-4279-4272-8213-DBA7BB7F86B5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5" name="Cube 234">
                  <a:extLst>
                    <a:ext uri="{FF2B5EF4-FFF2-40B4-BE49-F238E27FC236}">
                      <a16:creationId xmlns:a16="http://schemas.microsoft.com/office/drawing/2014/main" id="{2A06BD59-7788-4DEB-8ABD-D22D1B8C6D2F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6" name="Cube 235">
                  <a:extLst>
                    <a:ext uri="{FF2B5EF4-FFF2-40B4-BE49-F238E27FC236}">
                      <a16:creationId xmlns:a16="http://schemas.microsoft.com/office/drawing/2014/main" id="{C20E8709-2678-401D-BC45-BC33289D9548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7" name="Cube 236">
                  <a:extLst>
                    <a:ext uri="{FF2B5EF4-FFF2-40B4-BE49-F238E27FC236}">
                      <a16:creationId xmlns:a16="http://schemas.microsoft.com/office/drawing/2014/main" id="{F9848B66-FFA1-4ED7-8575-AC3BDA738CBD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8" name="Cube 237">
                  <a:extLst>
                    <a:ext uri="{FF2B5EF4-FFF2-40B4-BE49-F238E27FC236}">
                      <a16:creationId xmlns:a16="http://schemas.microsoft.com/office/drawing/2014/main" id="{3738AAFE-34FD-4AC1-9A94-741F819EFF17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9" name="Cube 238">
                  <a:extLst>
                    <a:ext uri="{FF2B5EF4-FFF2-40B4-BE49-F238E27FC236}">
                      <a16:creationId xmlns:a16="http://schemas.microsoft.com/office/drawing/2014/main" id="{8AF7D67F-989D-4C95-91FD-E43A8855AF06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0" name="Cube 239">
                  <a:extLst>
                    <a:ext uri="{FF2B5EF4-FFF2-40B4-BE49-F238E27FC236}">
                      <a16:creationId xmlns:a16="http://schemas.microsoft.com/office/drawing/2014/main" id="{A6DF94D0-498E-4BED-BF9A-9C5D5AC146BD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1" name="Cube 240">
                  <a:extLst>
                    <a:ext uri="{FF2B5EF4-FFF2-40B4-BE49-F238E27FC236}">
                      <a16:creationId xmlns:a16="http://schemas.microsoft.com/office/drawing/2014/main" id="{1995B10E-22EC-4A71-8D16-9026538EBF06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2" name="Cube 241">
                  <a:extLst>
                    <a:ext uri="{FF2B5EF4-FFF2-40B4-BE49-F238E27FC236}">
                      <a16:creationId xmlns:a16="http://schemas.microsoft.com/office/drawing/2014/main" id="{9BC721DD-4D49-49D4-BD78-907C42B9C349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9" name="Group 150">
                <a:extLst>
                  <a:ext uri="{FF2B5EF4-FFF2-40B4-BE49-F238E27FC236}">
                    <a16:creationId xmlns:a16="http://schemas.microsoft.com/office/drawing/2014/main" id="{257E27F2-9B18-485B-82C9-21117600E67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223" name="Cube 222">
                  <a:extLst>
                    <a:ext uri="{FF2B5EF4-FFF2-40B4-BE49-F238E27FC236}">
                      <a16:creationId xmlns:a16="http://schemas.microsoft.com/office/drawing/2014/main" id="{A1F89FC9-78CF-476F-B8B7-98D49DF089A1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4" name="Cube 223">
                  <a:extLst>
                    <a:ext uri="{FF2B5EF4-FFF2-40B4-BE49-F238E27FC236}">
                      <a16:creationId xmlns:a16="http://schemas.microsoft.com/office/drawing/2014/main" id="{7573F596-A953-4ECF-B92D-BBDE8A39FA25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5" name="Cube 224">
                  <a:extLst>
                    <a:ext uri="{FF2B5EF4-FFF2-40B4-BE49-F238E27FC236}">
                      <a16:creationId xmlns:a16="http://schemas.microsoft.com/office/drawing/2014/main" id="{F08D9BA1-4850-4D3A-BC4E-00533B83D694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6" name="Cube 225">
                  <a:extLst>
                    <a:ext uri="{FF2B5EF4-FFF2-40B4-BE49-F238E27FC236}">
                      <a16:creationId xmlns:a16="http://schemas.microsoft.com/office/drawing/2014/main" id="{10BD94B5-3349-4EB5-8B87-0CC2040DC6C9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7" name="Cube 226">
                  <a:extLst>
                    <a:ext uri="{FF2B5EF4-FFF2-40B4-BE49-F238E27FC236}">
                      <a16:creationId xmlns:a16="http://schemas.microsoft.com/office/drawing/2014/main" id="{E0774574-EA58-4630-89E9-5B62A1C69AED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8" name="Cube 227">
                  <a:extLst>
                    <a:ext uri="{FF2B5EF4-FFF2-40B4-BE49-F238E27FC236}">
                      <a16:creationId xmlns:a16="http://schemas.microsoft.com/office/drawing/2014/main" id="{6E24CC2D-1AC1-4787-A540-480AB14A9315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9" name="Cube 228">
                  <a:extLst>
                    <a:ext uri="{FF2B5EF4-FFF2-40B4-BE49-F238E27FC236}">
                      <a16:creationId xmlns:a16="http://schemas.microsoft.com/office/drawing/2014/main" id="{E00943C9-325D-4197-9001-1D674871ECFB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0" name="Cube 229">
                  <a:extLst>
                    <a:ext uri="{FF2B5EF4-FFF2-40B4-BE49-F238E27FC236}">
                      <a16:creationId xmlns:a16="http://schemas.microsoft.com/office/drawing/2014/main" id="{575BABD9-71E7-46EE-9651-8AC73A6B5D05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1" name="Cube 230">
                  <a:extLst>
                    <a:ext uri="{FF2B5EF4-FFF2-40B4-BE49-F238E27FC236}">
                      <a16:creationId xmlns:a16="http://schemas.microsoft.com/office/drawing/2014/main" id="{2DCC4811-149E-4738-A137-14E8DEEEC6E1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2" name="Cube 231">
                  <a:extLst>
                    <a:ext uri="{FF2B5EF4-FFF2-40B4-BE49-F238E27FC236}">
                      <a16:creationId xmlns:a16="http://schemas.microsoft.com/office/drawing/2014/main" id="{F152FC40-BA31-47A1-86E2-065A528345BF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0" name="Group 161">
                <a:extLst>
                  <a:ext uri="{FF2B5EF4-FFF2-40B4-BE49-F238E27FC236}">
                    <a16:creationId xmlns:a16="http://schemas.microsoft.com/office/drawing/2014/main" id="{3D6D0A78-2615-4213-805F-3661315E14A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213" name="Cube 212">
                  <a:extLst>
                    <a:ext uri="{FF2B5EF4-FFF2-40B4-BE49-F238E27FC236}">
                      <a16:creationId xmlns:a16="http://schemas.microsoft.com/office/drawing/2014/main" id="{A76BCCE8-5567-4D27-8609-4BCCEBEF9AD6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4" name="Cube 213">
                  <a:extLst>
                    <a:ext uri="{FF2B5EF4-FFF2-40B4-BE49-F238E27FC236}">
                      <a16:creationId xmlns:a16="http://schemas.microsoft.com/office/drawing/2014/main" id="{ACEC2A84-1E22-41F5-8AEF-81F1E318D9A6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5" name="Cube 214">
                  <a:extLst>
                    <a:ext uri="{FF2B5EF4-FFF2-40B4-BE49-F238E27FC236}">
                      <a16:creationId xmlns:a16="http://schemas.microsoft.com/office/drawing/2014/main" id="{DF20B3BA-FCFA-4EAC-9F9A-F32826CE68FA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6" name="Cube 215">
                  <a:extLst>
                    <a:ext uri="{FF2B5EF4-FFF2-40B4-BE49-F238E27FC236}">
                      <a16:creationId xmlns:a16="http://schemas.microsoft.com/office/drawing/2014/main" id="{33D02E89-F663-49C3-ACDD-E6EE7765BB32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7" name="Cube 216">
                  <a:extLst>
                    <a:ext uri="{FF2B5EF4-FFF2-40B4-BE49-F238E27FC236}">
                      <a16:creationId xmlns:a16="http://schemas.microsoft.com/office/drawing/2014/main" id="{9AD3E83C-ED5F-4758-8A91-F6DA3453805D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8" name="Cube 217">
                  <a:extLst>
                    <a:ext uri="{FF2B5EF4-FFF2-40B4-BE49-F238E27FC236}">
                      <a16:creationId xmlns:a16="http://schemas.microsoft.com/office/drawing/2014/main" id="{76F583F7-C86C-4905-BA19-0B103BF76E7D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9" name="Cube 218">
                  <a:extLst>
                    <a:ext uri="{FF2B5EF4-FFF2-40B4-BE49-F238E27FC236}">
                      <a16:creationId xmlns:a16="http://schemas.microsoft.com/office/drawing/2014/main" id="{1BB930AE-1A6E-494A-BC7E-66A791F73CD1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0" name="Cube 219">
                  <a:extLst>
                    <a:ext uri="{FF2B5EF4-FFF2-40B4-BE49-F238E27FC236}">
                      <a16:creationId xmlns:a16="http://schemas.microsoft.com/office/drawing/2014/main" id="{75B1F8DB-D4D5-42B5-B2ED-4FA47D81892F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1" name="Cube 220">
                  <a:extLst>
                    <a:ext uri="{FF2B5EF4-FFF2-40B4-BE49-F238E27FC236}">
                      <a16:creationId xmlns:a16="http://schemas.microsoft.com/office/drawing/2014/main" id="{97039421-84CD-4E1E-B6A0-B24AA51FFBBE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2" name="Cube 221">
                  <a:extLst>
                    <a:ext uri="{FF2B5EF4-FFF2-40B4-BE49-F238E27FC236}">
                      <a16:creationId xmlns:a16="http://schemas.microsoft.com/office/drawing/2014/main" id="{B9AA1ACF-0E88-44E0-A2A6-4D506BCDD161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1" name="Group 172">
                <a:extLst>
                  <a:ext uri="{FF2B5EF4-FFF2-40B4-BE49-F238E27FC236}">
                    <a16:creationId xmlns:a16="http://schemas.microsoft.com/office/drawing/2014/main" id="{677EC8DA-7B39-469A-988B-ABEBB789553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03" name="Cube 202">
                  <a:extLst>
                    <a:ext uri="{FF2B5EF4-FFF2-40B4-BE49-F238E27FC236}">
                      <a16:creationId xmlns:a16="http://schemas.microsoft.com/office/drawing/2014/main" id="{9C85B190-BACE-4FED-90BF-79F806A65295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4" name="Cube 203">
                  <a:extLst>
                    <a:ext uri="{FF2B5EF4-FFF2-40B4-BE49-F238E27FC236}">
                      <a16:creationId xmlns:a16="http://schemas.microsoft.com/office/drawing/2014/main" id="{1CF3DEBA-EF00-4D0D-997B-46A6762F1E00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5" name="Cube 204">
                  <a:extLst>
                    <a:ext uri="{FF2B5EF4-FFF2-40B4-BE49-F238E27FC236}">
                      <a16:creationId xmlns:a16="http://schemas.microsoft.com/office/drawing/2014/main" id="{79A1848E-033F-4E7E-B36F-FD8FFEFC80E7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6" name="Cube 205">
                  <a:extLst>
                    <a:ext uri="{FF2B5EF4-FFF2-40B4-BE49-F238E27FC236}">
                      <a16:creationId xmlns:a16="http://schemas.microsoft.com/office/drawing/2014/main" id="{A11B7546-1A60-4A54-AAF0-86EF9D13AFEF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7" name="Cube 206">
                  <a:extLst>
                    <a:ext uri="{FF2B5EF4-FFF2-40B4-BE49-F238E27FC236}">
                      <a16:creationId xmlns:a16="http://schemas.microsoft.com/office/drawing/2014/main" id="{059C67CA-805A-4A5B-9C21-E4327C74FAB5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8" name="Cube 207">
                  <a:extLst>
                    <a:ext uri="{FF2B5EF4-FFF2-40B4-BE49-F238E27FC236}">
                      <a16:creationId xmlns:a16="http://schemas.microsoft.com/office/drawing/2014/main" id="{03BB61AC-6F5D-424F-9B81-EA5662175E06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9" name="Cube 208">
                  <a:extLst>
                    <a:ext uri="{FF2B5EF4-FFF2-40B4-BE49-F238E27FC236}">
                      <a16:creationId xmlns:a16="http://schemas.microsoft.com/office/drawing/2014/main" id="{2BA1F9BB-D824-40F5-B1B4-4F8571D292DE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0" name="Cube 209">
                  <a:extLst>
                    <a:ext uri="{FF2B5EF4-FFF2-40B4-BE49-F238E27FC236}">
                      <a16:creationId xmlns:a16="http://schemas.microsoft.com/office/drawing/2014/main" id="{649C34CC-FFAC-4A0E-AC40-EF83D5C05D68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1" name="Cube 210">
                  <a:extLst>
                    <a:ext uri="{FF2B5EF4-FFF2-40B4-BE49-F238E27FC236}">
                      <a16:creationId xmlns:a16="http://schemas.microsoft.com/office/drawing/2014/main" id="{7D3B9A91-00CD-4369-B421-66930F85CF2B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2" name="Cube 211">
                  <a:extLst>
                    <a:ext uri="{FF2B5EF4-FFF2-40B4-BE49-F238E27FC236}">
                      <a16:creationId xmlns:a16="http://schemas.microsoft.com/office/drawing/2014/main" id="{F78EF2E7-CA94-4EF6-8CCC-F88DBA1816A4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2" name="Group 183">
                <a:extLst>
                  <a:ext uri="{FF2B5EF4-FFF2-40B4-BE49-F238E27FC236}">
                    <a16:creationId xmlns:a16="http://schemas.microsoft.com/office/drawing/2014/main" id="{2D6AD47B-BEAF-4816-957B-F3D676D0FB8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93" name="Cube 192">
                  <a:extLst>
                    <a:ext uri="{FF2B5EF4-FFF2-40B4-BE49-F238E27FC236}">
                      <a16:creationId xmlns:a16="http://schemas.microsoft.com/office/drawing/2014/main" id="{9100EBD4-068C-4191-AA64-C96F5D5AEC24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4" name="Cube 193">
                  <a:extLst>
                    <a:ext uri="{FF2B5EF4-FFF2-40B4-BE49-F238E27FC236}">
                      <a16:creationId xmlns:a16="http://schemas.microsoft.com/office/drawing/2014/main" id="{487E787D-C6F4-4CEA-80E3-6C744CC68FAE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5" name="Cube 194">
                  <a:extLst>
                    <a:ext uri="{FF2B5EF4-FFF2-40B4-BE49-F238E27FC236}">
                      <a16:creationId xmlns:a16="http://schemas.microsoft.com/office/drawing/2014/main" id="{F7FE9181-567D-43F6-9EDB-69B1D783130D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6" name="Cube 195">
                  <a:extLst>
                    <a:ext uri="{FF2B5EF4-FFF2-40B4-BE49-F238E27FC236}">
                      <a16:creationId xmlns:a16="http://schemas.microsoft.com/office/drawing/2014/main" id="{9BEC729A-3640-460D-BF97-C88542DA9AB3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7" name="Cube 196">
                  <a:extLst>
                    <a:ext uri="{FF2B5EF4-FFF2-40B4-BE49-F238E27FC236}">
                      <a16:creationId xmlns:a16="http://schemas.microsoft.com/office/drawing/2014/main" id="{64ABC941-F2B0-4E9F-8EF0-8FE18F43267C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8" name="Cube 197">
                  <a:extLst>
                    <a:ext uri="{FF2B5EF4-FFF2-40B4-BE49-F238E27FC236}">
                      <a16:creationId xmlns:a16="http://schemas.microsoft.com/office/drawing/2014/main" id="{6D470F10-F919-47F6-8A9A-99B59D86D4C8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9" name="Cube 198">
                  <a:extLst>
                    <a:ext uri="{FF2B5EF4-FFF2-40B4-BE49-F238E27FC236}">
                      <a16:creationId xmlns:a16="http://schemas.microsoft.com/office/drawing/2014/main" id="{84801170-9D5A-4038-8924-16A4C6F40B73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0" name="Cube 199">
                  <a:extLst>
                    <a:ext uri="{FF2B5EF4-FFF2-40B4-BE49-F238E27FC236}">
                      <a16:creationId xmlns:a16="http://schemas.microsoft.com/office/drawing/2014/main" id="{2661D7C3-75CA-4F41-A45F-741939AA6933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1" name="Cube 200">
                  <a:extLst>
                    <a:ext uri="{FF2B5EF4-FFF2-40B4-BE49-F238E27FC236}">
                      <a16:creationId xmlns:a16="http://schemas.microsoft.com/office/drawing/2014/main" id="{B20F1F1D-4044-49D1-BC11-38C9025E7534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2" name="Cube 201">
                  <a:extLst>
                    <a:ext uri="{FF2B5EF4-FFF2-40B4-BE49-F238E27FC236}">
                      <a16:creationId xmlns:a16="http://schemas.microsoft.com/office/drawing/2014/main" id="{20FF7758-632E-4805-B4AB-A5C115146FF9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648075" y="2933700"/>
            <a:ext cx="1782763" cy="1646238"/>
            <a:chOff x="3648680" y="2934459"/>
            <a:chExt cx="1781405" cy="1646053"/>
          </a:xfrm>
        </p:grpSpPr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7FE7A603-2CAC-4685-AC92-CEDF08805AE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48680" y="2934459"/>
              <a:ext cx="207803" cy="1646053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37" name="Cube 136">
                <a:extLst>
                  <a:ext uri="{FF2B5EF4-FFF2-40B4-BE49-F238E27FC236}">
                    <a16:creationId xmlns:a16="http://schemas.microsoft.com/office/drawing/2014/main" id="{FC855ADC-3BA3-4C91-B6E3-839389F35EE6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8" name="Cube 137">
                <a:extLst>
                  <a:ext uri="{FF2B5EF4-FFF2-40B4-BE49-F238E27FC236}">
                    <a16:creationId xmlns:a16="http://schemas.microsoft.com/office/drawing/2014/main" id="{6A61550F-7256-4FAB-80AB-6AE42D3995F8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9" name="Cube 138">
                <a:extLst>
                  <a:ext uri="{FF2B5EF4-FFF2-40B4-BE49-F238E27FC236}">
                    <a16:creationId xmlns:a16="http://schemas.microsoft.com/office/drawing/2014/main" id="{D6700647-A80E-416C-BAD3-CD01E67AB418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0" name="Cube 139">
                <a:extLst>
                  <a:ext uri="{FF2B5EF4-FFF2-40B4-BE49-F238E27FC236}">
                    <a16:creationId xmlns:a16="http://schemas.microsoft.com/office/drawing/2014/main" id="{D76C0A09-59C4-4B01-AC66-1B57385FECBE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1" name="Cube 140">
                <a:extLst>
                  <a:ext uri="{FF2B5EF4-FFF2-40B4-BE49-F238E27FC236}">
                    <a16:creationId xmlns:a16="http://schemas.microsoft.com/office/drawing/2014/main" id="{850265E9-5DAE-45AE-8087-DDD76FAEA8AF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2" name="Cube 141">
                <a:extLst>
                  <a:ext uri="{FF2B5EF4-FFF2-40B4-BE49-F238E27FC236}">
                    <a16:creationId xmlns:a16="http://schemas.microsoft.com/office/drawing/2014/main" id="{7752E8FC-2F2F-4DBB-9680-CF7AB7159250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3" name="Cube 142">
                <a:extLst>
                  <a:ext uri="{FF2B5EF4-FFF2-40B4-BE49-F238E27FC236}">
                    <a16:creationId xmlns:a16="http://schemas.microsoft.com/office/drawing/2014/main" id="{CD5FFE57-49F4-49C3-AE9F-EA5AC2AACF50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4" name="Cube 143">
                <a:extLst>
                  <a:ext uri="{FF2B5EF4-FFF2-40B4-BE49-F238E27FC236}">
                    <a16:creationId xmlns:a16="http://schemas.microsoft.com/office/drawing/2014/main" id="{71E05BB2-136F-47C4-907F-F09161AF55E6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5" name="Cube 144">
                <a:extLst>
                  <a:ext uri="{FF2B5EF4-FFF2-40B4-BE49-F238E27FC236}">
                    <a16:creationId xmlns:a16="http://schemas.microsoft.com/office/drawing/2014/main" id="{4B7C4BDF-B6D4-4B80-B3A6-AEEFDE93679D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6" name="Cube 145">
                <a:extLst>
                  <a:ext uri="{FF2B5EF4-FFF2-40B4-BE49-F238E27FC236}">
                    <a16:creationId xmlns:a16="http://schemas.microsoft.com/office/drawing/2014/main" id="{9D9B5A68-B83D-47D6-BA66-1A557292492E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32" name="Group 131">
              <a:extLst>
                <a:ext uri="{FF2B5EF4-FFF2-40B4-BE49-F238E27FC236}">
                  <a16:creationId xmlns:a16="http://schemas.microsoft.com/office/drawing/2014/main" id="{3E711CE4-CAA1-48E0-B3DE-8EFC428533C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42080" y="2934459"/>
              <a:ext cx="207803" cy="1646053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33" name="Cube 132">
                <a:extLst>
                  <a:ext uri="{FF2B5EF4-FFF2-40B4-BE49-F238E27FC236}">
                    <a16:creationId xmlns:a16="http://schemas.microsoft.com/office/drawing/2014/main" id="{7B7ED8BE-51E4-4D28-B3FC-5FF3B5C60C1B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4" name="Cube 133">
                <a:extLst>
                  <a:ext uri="{FF2B5EF4-FFF2-40B4-BE49-F238E27FC236}">
                    <a16:creationId xmlns:a16="http://schemas.microsoft.com/office/drawing/2014/main" id="{861B2F28-C2EA-48DA-936F-9F6AD8660E0E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5" name="Cube 134">
                <a:extLst>
                  <a:ext uri="{FF2B5EF4-FFF2-40B4-BE49-F238E27FC236}">
                    <a16:creationId xmlns:a16="http://schemas.microsoft.com/office/drawing/2014/main" id="{7C96A00B-62D5-4D50-833D-9F9A2701EF5F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7" name="Cube 146">
                <a:extLst>
                  <a:ext uri="{FF2B5EF4-FFF2-40B4-BE49-F238E27FC236}">
                    <a16:creationId xmlns:a16="http://schemas.microsoft.com/office/drawing/2014/main" id="{8A9C4393-32C8-4AF9-9A30-1949A6B23156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8" name="Cube 147">
                <a:extLst>
                  <a:ext uri="{FF2B5EF4-FFF2-40B4-BE49-F238E27FC236}">
                    <a16:creationId xmlns:a16="http://schemas.microsoft.com/office/drawing/2014/main" id="{17694A9E-AA5C-4FB6-9AAF-9FC9CD31CB89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9" name="Cube 148">
                <a:extLst>
                  <a:ext uri="{FF2B5EF4-FFF2-40B4-BE49-F238E27FC236}">
                    <a16:creationId xmlns:a16="http://schemas.microsoft.com/office/drawing/2014/main" id="{8F45B2EC-05C6-4C70-97F1-F7FBAA74F08D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0" name="Cube 149">
                <a:extLst>
                  <a:ext uri="{FF2B5EF4-FFF2-40B4-BE49-F238E27FC236}">
                    <a16:creationId xmlns:a16="http://schemas.microsoft.com/office/drawing/2014/main" id="{254417DC-3E6A-45BA-96C5-663F26B24523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1" name="Cube 150">
                <a:extLst>
                  <a:ext uri="{FF2B5EF4-FFF2-40B4-BE49-F238E27FC236}">
                    <a16:creationId xmlns:a16="http://schemas.microsoft.com/office/drawing/2014/main" id="{F077EC1F-FD23-426C-96AA-F3848F510B39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2" name="Cube 151">
                <a:extLst>
                  <a:ext uri="{FF2B5EF4-FFF2-40B4-BE49-F238E27FC236}">
                    <a16:creationId xmlns:a16="http://schemas.microsoft.com/office/drawing/2014/main" id="{3E1DB496-D8F0-4551-9304-44EAF8B812CF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3" name="Cube 152">
                <a:extLst>
                  <a:ext uri="{FF2B5EF4-FFF2-40B4-BE49-F238E27FC236}">
                    <a16:creationId xmlns:a16="http://schemas.microsoft.com/office/drawing/2014/main" id="{5BAFE4C8-5B5D-4A8E-8F5E-58E5C9C58023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54" name="Group 153">
              <a:extLst>
                <a:ext uri="{FF2B5EF4-FFF2-40B4-BE49-F238E27FC236}">
                  <a16:creationId xmlns:a16="http://schemas.microsoft.com/office/drawing/2014/main" id="{0E4C37A1-6249-4B38-9B14-45D68286A7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35481" y="2934459"/>
              <a:ext cx="207803" cy="1646053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55" name="Cube 154">
                <a:extLst>
                  <a:ext uri="{FF2B5EF4-FFF2-40B4-BE49-F238E27FC236}">
                    <a16:creationId xmlns:a16="http://schemas.microsoft.com/office/drawing/2014/main" id="{5ADC539D-4DAB-4CA9-98CB-97558DC086E5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6" name="Cube 155">
                <a:extLst>
                  <a:ext uri="{FF2B5EF4-FFF2-40B4-BE49-F238E27FC236}">
                    <a16:creationId xmlns:a16="http://schemas.microsoft.com/office/drawing/2014/main" id="{A83FC846-29BC-4CCA-B645-9F8C2FE90E07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8" name="Cube 157">
                <a:extLst>
                  <a:ext uri="{FF2B5EF4-FFF2-40B4-BE49-F238E27FC236}">
                    <a16:creationId xmlns:a16="http://schemas.microsoft.com/office/drawing/2014/main" id="{387E8971-273E-4181-BB2A-504729728241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9" name="Cube 158">
                <a:extLst>
                  <a:ext uri="{FF2B5EF4-FFF2-40B4-BE49-F238E27FC236}">
                    <a16:creationId xmlns:a16="http://schemas.microsoft.com/office/drawing/2014/main" id="{29D54865-75AC-4E90-BD4A-8E8F89A67411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2" name="Cube 161">
                <a:extLst>
                  <a:ext uri="{FF2B5EF4-FFF2-40B4-BE49-F238E27FC236}">
                    <a16:creationId xmlns:a16="http://schemas.microsoft.com/office/drawing/2014/main" id="{9AFCDC5C-6800-4028-BC4C-2665A138ED56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3" name="Cube 162">
                <a:extLst>
                  <a:ext uri="{FF2B5EF4-FFF2-40B4-BE49-F238E27FC236}">
                    <a16:creationId xmlns:a16="http://schemas.microsoft.com/office/drawing/2014/main" id="{B455D632-1189-4627-BBA9-C53ED42A4DA1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4" name="Cube 163">
                <a:extLst>
                  <a:ext uri="{FF2B5EF4-FFF2-40B4-BE49-F238E27FC236}">
                    <a16:creationId xmlns:a16="http://schemas.microsoft.com/office/drawing/2014/main" id="{4DB5D9CB-D6ED-4593-AAE5-A8FEA10113C3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5" name="Cube 164">
                <a:extLst>
                  <a:ext uri="{FF2B5EF4-FFF2-40B4-BE49-F238E27FC236}">
                    <a16:creationId xmlns:a16="http://schemas.microsoft.com/office/drawing/2014/main" id="{14F89671-F8B8-43CB-82D9-224636929C68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6" name="Cube 165">
                <a:extLst>
                  <a:ext uri="{FF2B5EF4-FFF2-40B4-BE49-F238E27FC236}">
                    <a16:creationId xmlns:a16="http://schemas.microsoft.com/office/drawing/2014/main" id="{8849093F-86BD-4F69-95CA-DBCFA2F0953B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7" name="Cube 166">
                <a:extLst>
                  <a:ext uri="{FF2B5EF4-FFF2-40B4-BE49-F238E27FC236}">
                    <a16:creationId xmlns:a16="http://schemas.microsoft.com/office/drawing/2014/main" id="{016B3253-5CC6-4709-8CBA-395336023722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3400C142-12F5-4743-A925-61D8A54B54C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28881" y="2934459"/>
              <a:ext cx="207803" cy="1646053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69" name="Cube 168">
                <a:extLst>
                  <a:ext uri="{FF2B5EF4-FFF2-40B4-BE49-F238E27FC236}">
                    <a16:creationId xmlns:a16="http://schemas.microsoft.com/office/drawing/2014/main" id="{C9D6C332-41CE-49BE-A5BC-39DB23C91BAC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0" name="Cube 169">
                <a:extLst>
                  <a:ext uri="{FF2B5EF4-FFF2-40B4-BE49-F238E27FC236}">
                    <a16:creationId xmlns:a16="http://schemas.microsoft.com/office/drawing/2014/main" id="{32904921-B504-4614-B85A-5D39CD356CE4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1" name="Cube 170">
                <a:extLst>
                  <a:ext uri="{FF2B5EF4-FFF2-40B4-BE49-F238E27FC236}">
                    <a16:creationId xmlns:a16="http://schemas.microsoft.com/office/drawing/2014/main" id="{E63CCE96-DDDE-41BA-96C7-E3231A6C6952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2" name="Cube 171">
                <a:extLst>
                  <a:ext uri="{FF2B5EF4-FFF2-40B4-BE49-F238E27FC236}">
                    <a16:creationId xmlns:a16="http://schemas.microsoft.com/office/drawing/2014/main" id="{4F1D0030-00A5-4971-AF23-7E1572BF2C6B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3" name="Cube 172">
                <a:extLst>
                  <a:ext uri="{FF2B5EF4-FFF2-40B4-BE49-F238E27FC236}">
                    <a16:creationId xmlns:a16="http://schemas.microsoft.com/office/drawing/2014/main" id="{9CF57EE8-C51E-4951-91BE-60B054E36CF8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4" name="Cube 173">
                <a:extLst>
                  <a:ext uri="{FF2B5EF4-FFF2-40B4-BE49-F238E27FC236}">
                    <a16:creationId xmlns:a16="http://schemas.microsoft.com/office/drawing/2014/main" id="{31854B63-A457-4F08-B78C-E060237C374C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5" name="Cube 174">
                <a:extLst>
                  <a:ext uri="{FF2B5EF4-FFF2-40B4-BE49-F238E27FC236}">
                    <a16:creationId xmlns:a16="http://schemas.microsoft.com/office/drawing/2014/main" id="{729A86FD-3988-4ECB-8437-2854009B8A6E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6" name="Cube 175">
                <a:extLst>
                  <a:ext uri="{FF2B5EF4-FFF2-40B4-BE49-F238E27FC236}">
                    <a16:creationId xmlns:a16="http://schemas.microsoft.com/office/drawing/2014/main" id="{BE43C6EA-DB13-4E03-BF76-0A6391D33643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7" name="Cube 176">
                <a:extLst>
                  <a:ext uri="{FF2B5EF4-FFF2-40B4-BE49-F238E27FC236}">
                    <a16:creationId xmlns:a16="http://schemas.microsoft.com/office/drawing/2014/main" id="{A8882EB6-54FF-404B-ADA1-879E077E0196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8" name="Cube 177">
                <a:extLst>
                  <a:ext uri="{FF2B5EF4-FFF2-40B4-BE49-F238E27FC236}">
                    <a16:creationId xmlns:a16="http://schemas.microsoft.com/office/drawing/2014/main" id="{F0030DA0-51E0-45E0-9A97-A7F338F71624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293" name="Group 292">
              <a:extLst>
                <a:ext uri="{FF2B5EF4-FFF2-40B4-BE49-F238E27FC236}">
                  <a16:creationId xmlns:a16="http://schemas.microsoft.com/office/drawing/2014/main" id="{23986B71-DEC6-43DF-B0DF-5FAA0A1688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22282" y="2934459"/>
              <a:ext cx="207803" cy="1646053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294" name="Cube 293">
                <a:extLst>
                  <a:ext uri="{FF2B5EF4-FFF2-40B4-BE49-F238E27FC236}">
                    <a16:creationId xmlns:a16="http://schemas.microsoft.com/office/drawing/2014/main" id="{3A7ABF04-1A2D-4277-85E0-D11481F86B84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95" name="Cube 294">
                <a:extLst>
                  <a:ext uri="{FF2B5EF4-FFF2-40B4-BE49-F238E27FC236}">
                    <a16:creationId xmlns:a16="http://schemas.microsoft.com/office/drawing/2014/main" id="{537D797C-8454-4F8C-AF2C-EC4C5D6768D1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96" name="Cube 295">
                <a:extLst>
                  <a:ext uri="{FF2B5EF4-FFF2-40B4-BE49-F238E27FC236}">
                    <a16:creationId xmlns:a16="http://schemas.microsoft.com/office/drawing/2014/main" id="{5B6B3A68-6853-4A7E-8306-8055EB6F021B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97" name="Cube 296">
                <a:extLst>
                  <a:ext uri="{FF2B5EF4-FFF2-40B4-BE49-F238E27FC236}">
                    <a16:creationId xmlns:a16="http://schemas.microsoft.com/office/drawing/2014/main" id="{F9EE4007-E197-4B5F-AF6D-057A1E48B734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98" name="Cube 297">
                <a:extLst>
                  <a:ext uri="{FF2B5EF4-FFF2-40B4-BE49-F238E27FC236}">
                    <a16:creationId xmlns:a16="http://schemas.microsoft.com/office/drawing/2014/main" id="{50050D61-4038-41A9-A276-CA03D410BDEF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99" name="Cube 298">
                <a:extLst>
                  <a:ext uri="{FF2B5EF4-FFF2-40B4-BE49-F238E27FC236}">
                    <a16:creationId xmlns:a16="http://schemas.microsoft.com/office/drawing/2014/main" id="{B49F577B-4231-43B3-A2C3-DDBC33860B69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00" name="Cube 299">
                <a:extLst>
                  <a:ext uri="{FF2B5EF4-FFF2-40B4-BE49-F238E27FC236}">
                    <a16:creationId xmlns:a16="http://schemas.microsoft.com/office/drawing/2014/main" id="{EF75E45A-B833-4C36-85E4-B9F437A1CAA1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01" name="Cube 300">
                <a:extLst>
                  <a:ext uri="{FF2B5EF4-FFF2-40B4-BE49-F238E27FC236}">
                    <a16:creationId xmlns:a16="http://schemas.microsoft.com/office/drawing/2014/main" id="{C6A41FB4-04DE-4953-A1A3-3296C0BA3D6F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02" name="Cube 301">
                <a:extLst>
                  <a:ext uri="{FF2B5EF4-FFF2-40B4-BE49-F238E27FC236}">
                    <a16:creationId xmlns:a16="http://schemas.microsoft.com/office/drawing/2014/main" id="{248AE1EA-6A7D-44B6-809D-69F21C4D51B5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03" name="Cube 302">
                <a:extLst>
                  <a:ext uri="{FF2B5EF4-FFF2-40B4-BE49-F238E27FC236}">
                    <a16:creationId xmlns:a16="http://schemas.microsoft.com/office/drawing/2014/main" id="{DB8B029E-097A-41E2-BB76-0FE055724245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6835775" y="3648075"/>
            <a:ext cx="682625" cy="939800"/>
            <a:chOff x="6835937" y="3647484"/>
            <a:chExt cx="682984" cy="941075"/>
          </a:xfrm>
        </p:grpSpPr>
        <p:sp>
          <p:nvSpPr>
            <p:cNvPr id="157" name="Cube 156">
              <a:extLst>
                <a:ext uri="{FF2B5EF4-FFF2-40B4-BE49-F238E27FC236}">
                  <a16:creationId xmlns:a16="http://schemas.microsoft.com/office/drawing/2014/main" id="{BD15388C-B20F-4BB9-8DE9-CE3278F855E3}"/>
                </a:ext>
              </a:extLst>
            </p:cNvPr>
            <p:cNvSpPr/>
            <p:nvPr/>
          </p:nvSpPr>
          <p:spPr bwMode="auto">
            <a:xfrm>
              <a:off x="6835937" y="4358060"/>
              <a:ext cx="230309" cy="230499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9" name="Cube 178">
              <a:extLst>
                <a:ext uri="{FF2B5EF4-FFF2-40B4-BE49-F238E27FC236}">
                  <a16:creationId xmlns:a16="http://schemas.microsoft.com/office/drawing/2014/main" id="{1664A5A6-BA16-4B05-8D64-72A151483B0C}"/>
                </a:ext>
              </a:extLst>
            </p:cNvPr>
            <p:cNvSpPr/>
            <p:nvPr/>
          </p:nvSpPr>
          <p:spPr bwMode="auto">
            <a:xfrm>
              <a:off x="7288613" y="4358060"/>
              <a:ext cx="230308" cy="230499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0" name="Cube 179">
              <a:extLst>
                <a:ext uri="{FF2B5EF4-FFF2-40B4-BE49-F238E27FC236}">
                  <a16:creationId xmlns:a16="http://schemas.microsoft.com/office/drawing/2014/main" id="{8227C34D-5E66-4BF0-BE9B-9E3195499A65}"/>
                </a:ext>
              </a:extLst>
            </p:cNvPr>
            <p:cNvSpPr/>
            <p:nvPr/>
          </p:nvSpPr>
          <p:spPr bwMode="auto">
            <a:xfrm>
              <a:off x="6835937" y="3998798"/>
              <a:ext cx="230309" cy="230499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1" name="Cube 180">
              <a:extLst>
                <a:ext uri="{FF2B5EF4-FFF2-40B4-BE49-F238E27FC236}">
                  <a16:creationId xmlns:a16="http://schemas.microsoft.com/office/drawing/2014/main" id="{83D3B06E-8683-4F6E-B260-3D4388E57043}"/>
                </a:ext>
              </a:extLst>
            </p:cNvPr>
            <p:cNvSpPr/>
            <p:nvPr/>
          </p:nvSpPr>
          <p:spPr bwMode="auto">
            <a:xfrm>
              <a:off x="7288613" y="3998798"/>
              <a:ext cx="230308" cy="230499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4" name="Cube 303">
              <a:extLst>
                <a:ext uri="{FF2B5EF4-FFF2-40B4-BE49-F238E27FC236}">
                  <a16:creationId xmlns:a16="http://schemas.microsoft.com/office/drawing/2014/main" id="{75BF3076-F23F-462F-8CFE-9D18E97EBF5D}"/>
                </a:ext>
              </a:extLst>
            </p:cNvPr>
            <p:cNvSpPr/>
            <p:nvPr/>
          </p:nvSpPr>
          <p:spPr bwMode="auto">
            <a:xfrm>
              <a:off x="6835937" y="3647484"/>
              <a:ext cx="230309" cy="230500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5" name="Cube 304">
              <a:extLst>
                <a:ext uri="{FF2B5EF4-FFF2-40B4-BE49-F238E27FC236}">
                  <a16:creationId xmlns:a16="http://schemas.microsoft.com/office/drawing/2014/main" id="{A818FB5E-968C-4F10-B67B-48BA3DDB83F4}"/>
                </a:ext>
              </a:extLst>
            </p:cNvPr>
            <p:cNvSpPr/>
            <p:nvPr/>
          </p:nvSpPr>
          <p:spPr bwMode="auto">
            <a:xfrm>
              <a:off x="7288613" y="3647484"/>
              <a:ext cx="230308" cy="230500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0" grpId="0" animBg="1"/>
      <p:bldP spid="16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C465B5C-691B-41C6-A3DC-CD2092E6E00B}"/>
              </a:ext>
            </a:extLst>
          </p:cNvPr>
          <p:cNvSpPr/>
          <p:nvPr/>
        </p:nvSpPr>
        <p:spPr>
          <a:xfrm>
            <a:off x="755650" y="1473200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0082CA"/>
                </a:solidFill>
              </a:rPr>
              <a:t>hundreds</a:t>
            </a:r>
            <a:endParaRPr lang="en-GB" b="1" dirty="0">
              <a:solidFill>
                <a:srgbClr val="0082CA"/>
              </a:solidFill>
            </a:endParaRPr>
          </a:p>
        </p:txBody>
      </p:sp>
      <p:sp>
        <p:nvSpPr>
          <p:cNvPr id="1331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is the number?</a:t>
            </a: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6B4906EC-DE18-4F90-A00B-AF4BFA71163A}"/>
              </a:ext>
            </a:extLst>
          </p:cNvPr>
          <p:cNvSpPr/>
          <p:nvPr/>
        </p:nvSpPr>
        <p:spPr>
          <a:xfrm>
            <a:off x="3384550" y="1465263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4"/>
                </a:solidFill>
              </a:rPr>
              <a:t>tens</a:t>
            </a:r>
            <a:endParaRPr lang="en-GB" b="1" dirty="0">
              <a:solidFill>
                <a:schemeClr val="accent4"/>
              </a:solidFill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6B6A129D-66E0-4989-974E-0A31732053CB}"/>
              </a:ext>
            </a:extLst>
          </p:cNvPr>
          <p:cNvSpPr/>
          <p:nvPr/>
        </p:nvSpPr>
        <p:spPr>
          <a:xfrm>
            <a:off x="6030913" y="1473200"/>
            <a:ext cx="2347912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</a:rPr>
              <a:t>ones</a:t>
            </a:r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4058C6B-7C58-4915-8140-F4E9E0222C79}"/>
              </a:ext>
            </a:extLst>
          </p:cNvPr>
          <p:cNvSpPr/>
          <p:nvPr/>
        </p:nvSpPr>
        <p:spPr>
          <a:xfrm>
            <a:off x="1519238" y="4994275"/>
            <a:ext cx="820737" cy="820738"/>
          </a:xfrm>
          <a:prstGeom prst="ellipse">
            <a:avLst/>
          </a:prstGeom>
          <a:solidFill>
            <a:srgbClr val="0082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4</a:t>
            </a: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2B25EC34-77ED-4EB8-8158-5EE809E3C6F1}"/>
              </a:ext>
            </a:extLst>
          </p:cNvPr>
          <p:cNvSpPr/>
          <p:nvPr/>
        </p:nvSpPr>
        <p:spPr>
          <a:xfrm>
            <a:off x="4165600" y="5002213"/>
            <a:ext cx="820738" cy="820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7</a:t>
            </a: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BDDAD839-625E-415C-A82B-E1D942E57962}"/>
              </a:ext>
            </a:extLst>
          </p:cNvPr>
          <p:cNvSpPr/>
          <p:nvPr/>
        </p:nvSpPr>
        <p:spPr>
          <a:xfrm>
            <a:off x="6794500" y="5002213"/>
            <a:ext cx="820738" cy="82073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2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835775" y="4357688"/>
            <a:ext cx="682625" cy="230187"/>
            <a:chOff x="6835938" y="4358082"/>
            <a:chExt cx="682983" cy="230477"/>
          </a:xfrm>
        </p:grpSpPr>
        <p:sp>
          <p:nvSpPr>
            <p:cNvPr id="157" name="Cube 156">
              <a:extLst>
                <a:ext uri="{FF2B5EF4-FFF2-40B4-BE49-F238E27FC236}">
                  <a16:creationId xmlns:a16="http://schemas.microsoft.com/office/drawing/2014/main" id="{DE019E13-139C-4566-8EAD-F237204B02F4}"/>
                </a:ext>
              </a:extLst>
            </p:cNvPr>
            <p:cNvSpPr/>
            <p:nvPr/>
          </p:nvSpPr>
          <p:spPr bwMode="auto">
            <a:xfrm>
              <a:off x="6835938" y="4358082"/>
              <a:ext cx="230309" cy="230477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9" name="Cube 178">
              <a:extLst>
                <a:ext uri="{FF2B5EF4-FFF2-40B4-BE49-F238E27FC236}">
                  <a16:creationId xmlns:a16="http://schemas.microsoft.com/office/drawing/2014/main" id="{3EF5E283-C832-4D14-82E5-60089022C0B1}"/>
                </a:ext>
              </a:extLst>
            </p:cNvPr>
            <p:cNvSpPr/>
            <p:nvPr/>
          </p:nvSpPr>
          <p:spPr bwMode="auto">
            <a:xfrm>
              <a:off x="7288613" y="4358082"/>
              <a:ext cx="230308" cy="230477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973138" y="2538413"/>
            <a:ext cx="1912937" cy="2043112"/>
            <a:chOff x="930658" y="2503919"/>
            <a:chExt cx="1913157" cy="2042840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DD33B7C7-E492-41BF-A2D2-FAE93EAB72A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33824" y="2503919"/>
              <a:ext cx="893046" cy="921855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2" name="Group 38">
                <a:extLst>
                  <a:ext uri="{FF2B5EF4-FFF2-40B4-BE49-F238E27FC236}">
                    <a16:creationId xmlns:a16="http://schemas.microsoft.com/office/drawing/2014/main" id="{E4570CA0-724A-4ACD-9C00-864492CF3BB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3" name="Cube 112">
                  <a:extLst>
                    <a:ext uri="{FF2B5EF4-FFF2-40B4-BE49-F238E27FC236}">
                      <a16:creationId xmlns:a16="http://schemas.microsoft.com/office/drawing/2014/main" id="{94982FA3-BBDD-4398-AF22-B24FB9DE97DB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" name="Cube 113">
                  <a:extLst>
                    <a:ext uri="{FF2B5EF4-FFF2-40B4-BE49-F238E27FC236}">
                      <a16:creationId xmlns:a16="http://schemas.microsoft.com/office/drawing/2014/main" id="{2D50EFFD-A4A6-4B85-B18B-444D8FC15D6A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" name="Cube 114">
                  <a:extLst>
                    <a:ext uri="{FF2B5EF4-FFF2-40B4-BE49-F238E27FC236}">
                      <a16:creationId xmlns:a16="http://schemas.microsoft.com/office/drawing/2014/main" id="{FA7FFF36-B12C-498A-92EF-79FECA2DE4E6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" name="Cube 115">
                  <a:extLst>
                    <a:ext uri="{FF2B5EF4-FFF2-40B4-BE49-F238E27FC236}">
                      <a16:creationId xmlns:a16="http://schemas.microsoft.com/office/drawing/2014/main" id="{5E725B32-2B92-42ED-B51F-3BE47CFA202F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" name="Cube 116">
                  <a:extLst>
                    <a:ext uri="{FF2B5EF4-FFF2-40B4-BE49-F238E27FC236}">
                      <a16:creationId xmlns:a16="http://schemas.microsoft.com/office/drawing/2014/main" id="{9B9F40D5-1205-4E4D-BB89-7C098B5C08ED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" name="Cube 117">
                  <a:extLst>
                    <a:ext uri="{FF2B5EF4-FFF2-40B4-BE49-F238E27FC236}">
                      <a16:creationId xmlns:a16="http://schemas.microsoft.com/office/drawing/2014/main" id="{8B5D94BB-A8E6-4D25-928F-EF946B7AA84F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" name="Cube 118">
                  <a:extLst>
                    <a:ext uri="{FF2B5EF4-FFF2-40B4-BE49-F238E27FC236}">
                      <a16:creationId xmlns:a16="http://schemas.microsoft.com/office/drawing/2014/main" id="{F5CB0FAF-6AC7-416E-8A7B-2A26BFDF0BD9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" name="Cube 119">
                  <a:extLst>
                    <a:ext uri="{FF2B5EF4-FFF2-40B4-BE49-F238E27FC236}">
                      <a16:creationId xmlns:a16="http://schemas.microsoft.com/office/drawing/2014/main" id="{2AE28EAE-685D-4B95-9D9E-D19F17E9E748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" name="Cube 120">
                  <a:extLst>
                    <a:ext uri="{FF2B5EF4-FFF2-40B4-BE49-F238E27FC236}">
                      <a16:creationId xmlns:a16="http://schemas.microsoft.com/office/drawing/2014/main" id="{DBB1E298-95E5-42CD-8C02-265A224BDD17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" name="Cube 121">
                  <a:extLst>
                    <a:ext uri="{FF2B5EF4-FFF2-40B4-BE49-F238E27FC236}">
                      <a16:creationId xmlns:a16="http://schemas.microsoft.com/office/drawing/2014/main" id="{D7854DCA-9E0A-411E-AFA3-F236BBDBFCED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3" name="Group 51">
                <a:extLst>
                  <a:ext uri="{FF2B5EF4-FFF2-40B4-BE49-F238E27FC236}">
                    <a16:creationId xmlns:a16="http://schemas.microsoft.com/office/drawing/2014/main" id="{FB67088E-54B0-4547-8377-03380435444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3" name="Cube 102">
                  <a:extLst>
                    <a:ext uri="{FF2B5EF4-FFF2-40B4-BE49-F238E27FC236}">
                      <a16:creationId xmlns:a16="http://schemas.microsoft.com/office/drawing/2014/main" id="{23D8B599-741A-4C8C-9771-223E48FB58E3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" name="Cube 103">
                  <a:extLst>
                    <a:ext uri="{FF2B5EF4-FFF2-40B4-BE49-F238E27FC236}">
                      <a16:creationId xmlns:a16="http://schemas.microsoft.com/office/drawing/2014/main" id="{EED6CB2A-A09F-44FA-80C5-766581B2909F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" name="Cube 104">
                  <a:extLst>
                    <a:ext uri="{FF2B5EF4-FFF2-40B4-BE49-F238E27FC236}">
                      <a16:creationId xmlns:a16="http://schemas.microsoft.com/office/drawing/2014/main" id="{E878C32A-C291-4A76-A728-68EEA455F301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" name="Cube 105">
                  <a:extLst>
                    <a:ext uri="{FF2B5EF4-FFF2-40B4-BE49-F238E27FC236}">
                      <a16:creationId xmlns:a16="http://schemas.microsoft.com/office/drawing/2014/main" id="{CB9576A5-403B-4A4F-80E2-6BA35E0CE3EB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" name="Cube 106">
                  <a:extLst>
                    <a:ext uri="{FF2B5EF4-FFF2-40B4-BE49-F238E27FC236}">
                      <a16:creationId xmlns:a16="http://schemas.microsoft.com/office/drawing/2014/main" id="{BEE42DBD-C016-4B10-AC79-65AF05608DDB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" name="Cube 107">
                  <a:extLst>
                    <a:ext uri="{FF2B5EF4-FFF2-40B4-BE49-F238E27FC236}">
                      <a16:creationId xmlns:a16="http://schemas.microsoft.com/office/drawing/2014/main" id="{6E98966D-C12D-45CA-AD33-97FF644EB299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" name="Cube 108">
                  <a:extLst>
                    <a:ext uri="{FF2B5EF4-FFF2-40B4-BE49-F238E27FC236}">
                      <a16:creationId xmlns:a16="http://schemas.microsoft.com/office/drawing/2014/main" id="{D1972A0E-192D-45BB-A653-1A35EC0460AB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" name="Cube 109">
                  <a:extLst>
                    <a:ext uri="{FF2B5EF4-FFF2-40B4-BE49-F238E27FC236}">
                      <a16:creationId xmlns:a16="http://schemas.microsoft.com/office/drawing/2014/main" id="{DB185E5A-833F-4FE7-8ABF-3B01304D472A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" name="Cube 110">
                  <a:extLst>
                    <a:ext uri="{FF2B5EF4-FFF2-40B4-BE49-F238E27FC236}">
                      <a16:creationId xmlns:a16="http://schemas.microsoft.com/office/drawing/2014/main" id="{B1EAEDC0-BFC0-4CC5-8047-108D963A8B5E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" name="Cube 111">
                  <a:extLst>
                    <a:ext uri="{FF2B5EF4-FFF2-40B4-BE49-F238E27FC236}">
                      <a16:creationId xmlns:a16="http://schemas.microsoft.com/office/drawing/2014/main" id="{95794661-F92C-47A6-B92A-10D51E09FC12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4" name="Group 62">
                <a:extLst>
                  <a:ext uri="{FF2B5EF4-FFF2-40B4-BE49-F238E27FC236}">
                    <a16:creationId xmlns:a16="http://schemas.microsoft.com/office/drawing/2014/main" id="{1F8F7222-09ED-40C8-9DE0-2893022C8DD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3" name="Cube 92">
                  <a:extLst>
                    <a:ext uri="{FF2B5EF4-FFF2-40B4-BE49-F238E27FC236}">
                      <a16:creationId xmlns:a16="http://schemas.microsoft.com/office/drawing/2014/main" id="{830D225F-48A3-42E2-9E9F-FDB503AA17B9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" name="Cube 93">
                  <a:extLst>
                    <a:ext uri="{FF2B5EF4-FFF2-40B4-BE49-F238E27FC236}">
                      <a16:creationId xmlns:a16="http://schemas.microsoft.com/office/drawing/2014/main" id="{EBEDC294-B292-4A50-9994-EC872AF9DF42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" name="Cube 94">
                  <a:extLst>
                    <a:ext uri="{FF2B5EF4-FFF2-40B4-BE49-F238E27FC236}">
                      <a16:creationId xmlns:a16="http://schemas.microsoft.com/office/drawing/2014/main" id="{2BAA8A3C-9098-4238-A692-C634CB55B8EA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" name="Cube 95">
                  <a:extLst>
                    <a:ext uri="{FF2B5EF4-FFF2-40B4-BE49-F238E27FC236}">
                      <a16:creationId xmlns:a16="http://schemas.microsoft.com/office/drawing/2014/main" id="{941D605D-E80D-410C-935B-42CF29389102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" name="Cube 96">
                  <a:extLst>
                    <a:ext uri="{FF2B5EF4-FFF2-40B4-BE49-F238E27FC236}">
                      <a16:creationId xmlns:a16="http://schemas.microsoft.com/office/drawing/2014/main" id="{24DBF957-C0B4-42EE-8A0E-137842D74D3D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" name="Cube 97">
                  <a:extLst>
                    <a:ext uri="{FF2B5EF4-FFF2-40B4-BE49-F238E27FC236}">
                      <a16:creationId xmlns:a16="http://schemas.microsoft.com/office/drawing/2014/main" id="{832FF7E5-4302-42A7-B539-B88CA95FF498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" name="Cube 98">
                  <a:extLst>
                    <a:ext uri="{FF2B5EF4-FFF2-40B4-BE49-F238E27FC236}">
                      <a16:creationId xmlns:a16="http://schemas.microsoft.com/office/drawing/2014/main" id="{31F592AE-7E5A-48AF-ADF8-A2DFBF8B1A7F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" name="Cube 99">
                  <a:extLst>
                    <a:ext uri="{FF2B5EF4-FFF2-40B4-BE49-F238E27FC236}">
                      <a16:creationId xmlns:a16="http://schemas.microsoft.com/office/drawing/2014/main" id="{04845B18-679A-416A-8FEF-47D219D94BAD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" name="Cube 100">
                  <a:extLst>
                    <a:ext uri="{FF2B5EF4-FFF2-40B4-BE49-F238E27FC236}">
                      <a16:creationId xmlns:a16="http://schemas.microsoft.com/office/drawing/2014/main" id="{A1E1FEFD-00DE-4656-9549-DBBD962AEFB2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" name="Cube 101">
                  <a:extLst>
                    <a:ext uri="{FF2B5EF4-FFF2-40B4-BE49-F238E27FC236}">
                      <a16:creationId xmlns:a16="http://schemas.microsoft.com/office/drawing/2014/main" id="{C1FF9535-CA7D-4274-88E8-F109E6718C09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5" name="Group 73">
                <a:extLst>
                  <a:ext uri="{FF2B5EF4-FFF2-40B4-BE49-F238E27FC236}">
                    <a16:creationId xmlns:a16="http://schemas.microsoft.com/office/drawing/2014/main" id="{F1D51023-1E69-48BA-9BD4-3DF357DA4F8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3" name="Cube 82">
                  <a:extLst>
                    <a:ext uri="{FF2B5EF4-FFF2-40B4-BE49-F238E27FC236}">
                      <a16:creationId xmlns:a16="http://schemas.microsoft.com/office/drawing/2014/main" id="{9BD72C0B-232B-4513-86D1-F6C4348FD4BF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" name="Cube 83">
                  <a:extLst>
                    <a:ext uri="{FF2B5EF4-FFF2-40B4-BE49-F238E27FC236}">
                      <a16:creationId xmlns:a16="http://schemas.microsoft.com/office/drawing/2014/main" id="{574A9A64-D646-40DA-A20E-7442A76EB47A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" name="Cube 84">
                  <a:extLst>
                    <a:ext uri="{FF2B5EF4-FFF2-40B4-BE49-F238E27FC236}">
                      <a16:creationId xmlns:a16="http://schemas.microsoft.com/office/drawing/2014/main" id="{8F8CA74C-51C6-4373-8573-CEB4EBC5F8A9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" name="Cube 85">
                  <a:extLst>
                    <a:ext uri="{FF2B5EF4-FFF2-40B4-BE49-F238E27FC236}">
                      <a16:creationId xmlns:a16="http://schemas.microsoft.com/office/drawing/2014/main" id="{F5DF21A9-18C2-4BBF-B3D6-12EC407CCB94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" name="Cube 86">
                  <a:extLst>
                    <a:ext uri="{FF2B5EF4-FFF2-40B4-BE49-F238E27FC236}">
                      <a16:creationId xmlns:a16="http://schemas.microsoft.com/office/drawing/2014/main" id="{29BDD38B-EA8A-4210-8747-4A7317E27C49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" name="Cube 87">
                  <a:extLst>
                    <a:ext uri="{FF2B5EF4-FFF2-40B4-BE49-F238E27FC236}">
                      <a16:creationId xmlns:a16="http://schemas.microsoft.com/office/drawing/2014/main" id="{7CCB8C23-1035-4990-B283-A932D544B2AF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" name="Cube 88">
                  <a:extLst>
                    <a:ext uri="{FF2B5EF4-FFF2-40B4-BE49-F238E27FC236}">
                      <a16:creationId xmlns:a16="http://schemas.microsoft.com/office/drawing/2014/main" id="{12777ADC-EE2B-4B8B-91F9-7245B27522D4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" name="Cube 89">
                  <a:extLst>
                    <a:ext uri="{FF2B5EF4-FFF2-40B4-BE49-F238E27FC236}">
                      <a16:creationId xmlns:a16="http://schemas.microsoft.com/office/drawing/2014/main" id="{5958EAC1-1BE4-4229-8CBF-2F2E65021E44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" name="Cube 90">
                  <a:extLst>
                    <a:ext uri="{FF2B5EF4-FFF2-40B4-BE49-F238E27FC236}">
                      <a16:creationId xmlns:a16="http://schemas.microsoft.com/office/drawing/2014/main" id="{242E94C7-CF0D-4A80-8F74-DCEDC77089F8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" name="Cube 91">
                  <a:extLst>
                    <a:ext uri="{FF2B5EF4-FFF2-40B4-BE49-F238E27FC236}">
                      <a16:creationId xmlns:a16="http://schemas.microsoft.com/office/drawing/2014/main" id="{3AB5067F-0A44-4A39-92D5-EB2FDD57609E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6" name="Group 84">
                <a:extLst>
                  <a:ext uri="{FF2B5EF4-FFF2-40B4-BE49-F238E27FC236}">
                    <a16:creationId xmlns:a16="http://schemas.microsoft.com/office/drawing/2014/main" id="{42C295C8-B6FE-448F-9807-E795E078E6D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3" name="Cube 72">
                  <a:extLst>
                    <a:ext uri="{FF2B5EF4-FFF2-40B4-BE49-F238E27FC236}">
                      <a16:creationId xmlns:a16="http://schemas.microsoft.com/office/drawing/2014/main" id="{3700039D-0825-46C9-B3D8-21345A893162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" name="Cube 73">
                  <a:extLst>
                    <a:ext uri="{FF2B5EF4-FFF2-40B4-BE49-F238E27FC236}">
                      <a16:creationId xmlns:a16="http://schemas.microsoft.com/office/drawing/2014/main" id="{CE110C76-1527-429A-ACC9-FFF2613AD0AE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" name="Cube 74">
                  <a:extLst>
                    <a:ext uri="{FF2B5EF4-FFF2-40B4-BE49-F238E27FC236}">
                      <a16:creationId xmlns:a16="http://schemas.microsoft.com/office/drawing/2014/main" id="{101A0CA1-5422-494C-9FC9-C8D34083F03B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" name="Cube 75">
                  <a:extLst>
                    <a:ext uri="{FF2B5EF4-FFF2-40B4-BE49-F238E27FC236}">
                      <a16:creationId xmlns:a16="http://schemas.microsoft.com/office/drawing/2014/main" id="{401D74C6-1DCC-405B-A935-D9E0AE7D034D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" name="Cube 76">
                  <a:extLst>
                    <a:ext uri="{FF2B5EF4-FFF2-40B4-BE49-F238E27FC236}">
                      <a16:creationId xmlns:a16="http://schemas.microsoft.com/office/drawing/2014/main" id="{0DD55280-1576-484D-B793-4D8F8207A29A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" name="Cube 77">
                  <a:extLst>
                    <a:ext uri="{FF2B5EF4-FFF2-40B4-BE49-F238E27FC236}">
                      <a16:creationId xmlns:a16="http://schemas.microsoft.com/office/drawing/2014/main" id="{221F09F9-8DED-4DED-986E-5E3EBA45B2AA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" name="Cube 78">
                  <a:extLst>
                    <a:ext uri="{FF2B5EF4-FFF2-40B4-BE49-F238E27FC236}">
                      <a16:creationId xmlns:a16="http://schemas.microsoft.com/office/drawing/2014/main" id="{2C66B0C2-D028-4125-AE62-D5F50AB90BBB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" name="Cube 79">
                  <a:extLst>
                    <a:ext uri="{FF2B5EF4-FFF2-40B4-BE49-F238E27FC236}">
                      <a16:creationId xmlns:a16="http://schemas.microsoft.com/office/drawing/2014/main" id="{2010B1AF-14DE-4247-B74A-EDA5EFE31C67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" name="Cube 80">
                  <a:extLst>
                    <a:ext uri="{FF2B5EF4-FFF2-40B4-BE49-F238E27FC236}">
                      <a16:creationId xmlns:a16="http://schemas.microsoft.com/office/drawing/2014/main" id="{DC121543-F1E5-4491-B1DC-89FBA99AAC2B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" name="Cube 81">
                  <a:extLst>
                    <a:ext uri="{FF2B5EF4-FFF2-40B4-BE49-F238E27FC236}">
                      <a16:creationId xmlns:a16="http://schemas.microsoft.com/office/drawing/2014/main" id="{F2E12C16-0A97-49FC-9145-EC5C15B2AC83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7" name="Group 139">
                <a:extLst>
                  <a:ext uri="{FF2B5EF4-FFF2-40B4-BE49-F238E27FC236}">
                    <a16:creationId xmlns:a16="http://schemas.microsoft.com/office/drawing/2014/main" id="{D23CF3B3-E014-4D8B-A227-C3EA95C05CA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3" name="Cube 62">
                  <a:extLst>
                    <a:ext uri="{FF2B5EF4-FFF2-40B4-BE49-F238E27FC236}">
                      <a16:creationId xmlns:a16="http://schemas.microsoft.com/office/drawing/2014/main" id="{C6962279-1C7C-4068-8AAD-3B350894D336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" name="Cube 63">
                  <a:extLst>
                    <a:ext uri="{FF2B5EF4-FFF2-40B4-BE49-F238E27FC236}">
                      <a16:creationId xmlns:a16="http://schemas.microsoft.com/office/drawing/2014/main" id="{1060CD8D-CB51-47EE-8852-3A308C6BDB59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" name="Cube 64">
                  <a:extLst>
                    <a:ext uri="{FF2B5EF4-FFF2-40B4-BE49-F238E27FC236}">
                      <a16:creationId xmlns:a16="http://schemas.microsoft.com/office/drawing/2014/main" id="{0D9F47C0-D192-43DE-B2FE-D71775CA70D4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" name="Cube 65">
                  <a:extLst>
                    <a:ext uri="{FF2B5EF4-FFF2-40B4-BE49-F238E27FC236}">
                      <a16:creationId xmlns:a16="http://schemas.microsoft.com/office/drawing/2014/main" id="{C745A603-B825-4DAE-913E-4549807D908B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" name="Cube 66">
                  <a:extLst>
                    <a:ext uri="{FF2B5EF4-FFF2-40B4-BE49-F238E27FC236}">
                      <a16:creationId xmlns:a16="http://schemas.microsoft.com/office/drawing/2014/main" id="{0162CCED-E6C0-4C00-80C1-9F91E09DA760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" name="Cube 67">
                  <a:extLst>
                    <a:ext uri="{FF2B5EF4-FFF2-40B4-BE49-F238E27FC236}">
                      <a16:creationId xmlns:a16="http://schemas.microsoft.com/office/drawing/2014/main" id="{9C4EF32B-35C8-4186-BE4D-71FFB60608F6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" name="Cube 68">
                  <a:extLst>
                    <a:ext uri="{FF2B5EF4-FFF2-40B4-BE49-F238E27FC236}">
                      <a16:creationId xmlns:a16="http://schemas.microsoft.com/office/drawing/2014/main" id="{4D4147CB-677B-4541-91E5-9CD15A340DEC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" name="Cube 69">
                  <a:extLst>
                    <a:ext uri="{FF2B5EF4-FFF2-40B4-BE49-F238E27FC236}">
                      <a16:creationId xmlns:a16="http://schemas.microsoft.com/office/drawing/2014/main" id="{D222135A-D8FB-422C-AD90-299D733DD791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" name="Cube 70">
                  <a:extLst>
                    <a:ext uri="{FF2B5EF4-FFF2-40B4-BE49-F238E27FC236}">
                      <a16:creationId xmlns:a16="http://schemas.microsoft.com/office/drawing/2014/main" id="{2E1E6C7A-1A38-45AD-AC40-DC1111ADEC92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" name="Cube 71">
                  <a:extLst>
                    <a:ext uri="{FF2B5EF4-FFF2-40B4-BE49-F238E27FC236}">
                      <a16:creationId xmlns:a16="http://schemas.microsoft.com/office/drawing/2014/main" id="{5D686D74-3DA7-40C8-A8CE-1193322AC4A4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" name="Group 150">
                <a:extLst>
                  <a:ext uri="{FF2B5EF4-FFF2-40B4-BE49-F238E27FC236}">
                    <a16:creationId xmlns:a16="http://schemas.microsoft.com/office/drawing/2014/main" id="{C2C46EB6-B647-4A1B-A305-F02E2C199F2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53" name="Cube 52">
                  <a:extLst>
                    <a:ext uri="{FF2B5EF4-FFF2-40B4-BE49-F238E27FC236}">
                      <a16:creationId xmlns:a16="http://schemas.microsoft.com/office/drawing/2014/main" id="{34D951C2-BEBA-479C-B356-42B70402456E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4" name="Cube 53">
                  <a:extLst>
                    <a:ext uri="{FF2B5EF4-FFF2-40B4-BE49-F238E27FC236}">
                      <a16:creationId xmlns:a16="http://schemas.microsoft.com/office/drawing/2014/main" id="{D1107A56-CF62-413A-9CCA-DCB12803C955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" name="Cube 54">
                  <a:extLst>
                    <a:ext uri="{FF2B5EF4-FFF2-40B4-BE49-F238E27FC236}">
                      <a16:creationId xmlns:a16="http://schemas.microsoft.com/office/drawing/2014/main" id="{2A30E425-089C-478D-B9B8-F600FDA9A5DA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" name="Cube 55">
                  <a:extLst>
                    <a:ext uri="{FF2B5EF4-FFF2-40B4-BE49-F238E27FC236}">
                      <a16:creationId xmlns:a16="http://schemas.microsoft.com/office/drawing/2014/main" id="{FEF69962-3C9D-42F7-9647-8F6D17AB97D3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" name="Cube 56">
                  <a:extLst>
                    <a:ext uri="{FF2B5EF4-FFF2-40B4-BE49-F238E27FC236}">
                      <a16:creationId xmlns:a16="http://schemas.microsoft.com/office/drawing/2014/main" id="{5AF8B38F-A766-4F37-A180-890A92918D45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8" name="Cube 57">
                  <a:extLst>
                    <a:ext uri="{FF2B5EF4-FFF2-40B4-BE49-F238E27FC236}">
                      <a16:creationId xmlns:a16="http://schemas.microsoft.com/office/drawing/2014/main" id="{CC088239-B95C-4602-B1DC-EB280E7609C9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" name="Cube 58">
                  <a:extLst>
                    <a:ext uri="{FF2B5EF4-FFF2-40B4-BE49-F238E27FC236}">
                      <a16:creationId xmlns:a16="http://schemas.microsoft.com/office/drawing/2014/main" id="{6A9A35A6-0938-4B08-B2A9-9E20642B2C85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" name="Cube 59">
                  <a:extLst>
                    <a:ext uri="{FF2B5EF4-FFF2-40B4-BE49-F238E27FC236}">
                      <a16:creationId xmlns:a16="http://schemas.microsoft.com/office/drawing/2014/main" id="{1C41D5F1-8603-40BD-AC9E-C8659271044F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" name="Cube 60">
                  <a:extLst>
                    <a:ext uri="{FF2B5EF4-FFF2-40B4-BE49-F238E27FC236}">
                      <a16:creationId xmlns:a16="http://schemas.microsoft.com/office/drawing/2014/main" id="{0AA165C5-BB25-4BB0-9105-48A4C2BBB941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" name="Cube 61">
                  <a:extLst>
                    <a:ext uri="{FF2B5EF4-FFF2-40B4-BE49-F238E27FC236}">
                      <a16:creationId xmlns:a16="http://schemas.microsoft.com/office/drawing/2014/main" id="{AA7EAC98-FFF0-4B1B-BC6D-AB0C930C165E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" name="Group 161">
                <a:extLst>
                  <a:ext uri="{FF2B5EF4-FFF2-40B4-BE49-F238E27FC236}">
                    <a16:creationId xmlns:a16="http://schemas.microsoft.com/office/drawing/2014/main" id="{623A5C9E-298E-45B4-BABC-2B27BB4ACA4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43" name="Cube 42">
                  <a:extLst>
                    <a:ext uri="{FF2B5EF4-FFF2-40B4-BE49-F238E27FC236}">
                      <a16:creationId xmlns:a16="http://schemas.microsoft.com/office/drawing/2014/main" id="{62882CF3-415B-4EF8-A2FD-EC043D0071F3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" name="Cube 43">
                  <a:extLst>
                    <a:ext uri="{FF2B5EF4-FFF2-40B4-BE49-F238E27FC236}">
                      <a16:creationId xmlns:a16="http://schemas.microsoft.com/office/drawing/2014/main" id="{A34EC7A4-A06E-4C83-927C-41ABD553AC5F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" name="Cube 44">
                  <a:extLst>
                    <a:ext uri="{FF2B5EF4-FFF2-40B4-BE49-F238E27FC236}">
                      <a16:creationId xmlns:a16="http://schemas.microsoft.com/office/drawing/2014/main" id="{5CD07E49-00A4-4DDC-92E7-3E0D02FE0272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" name="Cube 45">
                  <a:extLst>
                    <a:ext uri="{FF2B5EF4-FFF2-40B4-BE49-F238E27FC236}">
                      <a16:creationId xmlns:a16="http://schemas.microsoft.com/office/drawing/2014/main" id="{BE1A55A3-AA34-4C35-9D76-BBCDDCEA2582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" name="Cube 46">
                  <a:extLst>
                    <a:ext uri="{FF2B5EF4-FFF2-40B4-BE49-F238E27FC236}">
                      <a16:creationId xmlns:a16="http://schemas.microsoft.com/office/drawing/2014/main" id="{3E418A40-ECA1-4486-AF7B-A61461349CC0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" name="Cube 47">
                  <a:extLst>
                    <a:ext uri="{FF2B5EF4-FFF2-40B4-BE49-F238E27FC236}">
                      <a16:creationId xmlns:a16="http://schemas.microsoft.com/office/drawing/2014/main" id="{F90B06BE-240A-416F-B9F3-88471BE000CB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" name="Cube 48">
                  <a:extLst>
                    <a:ext uri="{FF2B5EF4-FFF2-40B4-BE49-F238E27FC236}">
                      <a16:creationId xmlns:a16="http://schemas.microsoft.com/office/drawing/2014/main" id="{47C6AC76-E57B-4966-91BD-B7FD0704798A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" name="Cube 49">
                  <a:extLst>
                    <a:ext uri="{FF2B5EF4-FFF2-40B4-BE49-F238E27FC236}">
                      <a16:creationId xmlns:a16="http://schemas.microsoft.com/office/drawing/2014/main" id="{39EB368E-2D02-4D74-A525-BB64282F91A2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" name="Cube 50">
                  <a:extLst>
                    <a:ext uri="{FF2B5EF4-FFF2-40B4-BE49-F238E27FC236}">
                      <a16:creationId xmlns:a16="http://schemas.microsoft.com/office/drawing/2014/main" id="{2F42C688-557B-40A9-A9BA-1BAD7EA2447B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" name="Cube 51">
                  <a:extLst>
                    <a:ext uri="{FF2B5EF4-FFF2-40B4-BE49-F238E27FC236}">
                      <a16:creationId xmlns:a16="http://schemas.microsoft.com/office/drawing/2014/main" id="{8E9EB86D-7811-4D03-94A3-909195743336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0" name="Group 172">
                <a:extLst>
                  <a:ext uri="{FF2B5EF4-FFF2-40B4-BE49-F238E27FC236}">
                    <a16:creationId xmlns:a16="http://schemas.microsoft.com/office/drawing/2014/main" id="{654A898F-4422-43B9-B7D1-317268D7FA8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3" name="Cube 32">
                  <a:extLst>
                    <a:ext uri="{FF2B5EF4-FFF2-40B4-BE49-F238E27FC236}">
                      <a16:creationId xmlns:a16="http://schemas.microsoft.com/office/drawing/2014/main" id="{FF7B9823-778A-4C6B-A1ED-741F6358E81A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" name="Cube 33">
                  <a:extLst>
                    <a:ext uri="{FF2B5EF4-FFF2-40B4-BE49-F238E27FC236}">
                      <a16:creationId xmlns:a16="http://schemas.microsoft.com/office/drawing/2014/main" id="{2A72CA2B-C3D5-487E-A9AF-FDBCB5669B3C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" name="Cube 34">
                  <a:extLst>
                    <a:ext uri="{FF2B5EF4-FFF2-40B4-BE49-F238E27FC236}">
                      <a16:creationId xmlns:a16="http://schemas.microsoft.com/office/drawing/2014/main" id="{B444C63D-F08F-4278-8A6B-AD12942CE820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" name="Cube 35">
                  <a:extLst>
                    <a:ext uri="{FF2B5EF4-FFF2-40B4-BE49-F238E27FC236}">
                      <a16:creationId xmlns:a16="http://schemas.microsoft.com/office/drawing/2014/main" id="{AF277AAD-2A63-41FD-9F00-4FF293CFEC85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" name="Cube 36">
                  <a:extLst>
                    <a:ext uri="{FF2B5EF4-FFF2-40B4-BE49-F238E27FC236}">
                      <a16:creationId xmlns:a16="http://schemas.microsoft.com/office/drawing/2014/main" id="{1E35C338-7E99-4A35-BA85-7E11406DB1B2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" name="Cube 37">
                  <a:extLst>
                    <a:ext uri="{FF2B5EF4-FFF2-40B4-BE49-F238E27FC236}">
                      <a16:creationId xmlns:a16="http://schemas.microsoft.com/office/drawing/2014/main" id="{29D18425-9C48-4F78-A1F1-5A29F54908F9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" name="Cube 38">
                  <a:extLst>
                    <a:ext uri="{FF2B5EF4-FFF2-40B4-BE49-F238E27FC236}">
                      <a16:creationId xmlns:a16="http://schemas.microsoft.com/office/drawing/2014/main" id="{8251B402-5AC1-40FD-AE49-0810831E58ED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" name="Cube 39">
                  <a:extLst>
                    <a:ext uri="{FF2B5EF4-FFF2-40B4-BE49-F238E27FC236}">
                      <a16:creationId xmlns:a16="http://schemas.microsoft.com/office/drawing/2014/main" id="{D5CE6791-B257-4186-8FDD-E219F90A7984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" name="Cube 40">
                  <a:extLst>
                    <a:ext uri="{FF2B5EF4-FFF2-40B4-BE49-F238E27FC236}">
                      <a16:creationId xmlns:a16="http://schemas.microsoft.com/office/drawing/2014/main" id="{5A21679F-778F-4255-85D8-A7DFE39BD6CF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2" name="Cube 41">
                  <a:extLst>
                    <a:ext uri="{FF2B5EF4-FFF2-40B4-BE49-F238E27FC236}">
                      <a16:creationId xmlns:a16="http://schemas.microsoft.com/office/drawing/2014/main" id="{F83E976C-C9FB-4202-933E-B6691344DEBF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2" name="Group 183">
                <a:extLst>
                  <a:ext uri="{FF2B5EF4-FFF2-40B4-BE49-F238E27FC236}">
                    <a16:creationId xmlns:a16="http://schemas.microsoft.com/office/drawing/2014/main" id="{D563D007-146A-4669-A4FD-FDE51C760E5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3" name="Cube 22">
                  <a:extLst>
                    <a:ext uri="{FF2B5EF4-FFF2-40B4-BE49-F238E27FC236}">
                      <a16:creationId xmlns:a16="http://schemas.microsoft.com/office/drawing/2014/main" id="{432D18D0-8984-4B8B-8796-43DD85A0F5B1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" name="Cube 23">
                  <a:extLst>
                    <a:ext uri="{FF2B5EF4-FFF2-40B4-BE49-F238E27FC236}">
                      <a16:creationId xmlns:a16="http://schemas.microsoft.com/office/drawing/2014/main" id="{807D94D9-217B-4686-ADD0-D95EE668556C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" name="Cube 24">
                  <a:extLst>
                    <a:ext uri="{FF2B5EF4-FFF2-40B4-BE49-F238E27FC236}">
                      <a16:creationId xmlns:a16="http://schemas.microsoft.com/office/drawing/2014/main" id="{F7D99CE8-3139-46BD-A9D3-13AF21665C2D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" name="Cube 25">
                  <a:extLst>
                    <a:ext uri="{FF2B5EF4-FFF2-40B4-BE49-F238E27FC236}">
                      <a16:creationId xmlns:a16="http://schemas.microsoft.com/office/drawing/2014/main" id="{33336D21-EA6C-4BD3-9C0B-70B8EE0BAAEF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" name="Cube 26">
                  <a:extLst>
                    <a:ext uri="{FF2B5EF4-FFF2-40B4-BE49-F238E27FC236}">
                      <a16:creationId xmlns:a16="http://schemas.microsoft.com/office/drawing/2014/main" id="{B9AC4AC5-9063-49E4-9813-8603DEB97902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" name="Cube 27">
                  <a:extLst>
                    <a:ext uri="{FF2B5EF4-FFF2-40B4-BE49-F238E27FC236}">
                      <a16:creationId xmlns:a16="http://schemas.microsoft.com/office/drawing/2014/main" id="{432588C6-2696-4318-A933-55A98BFD0003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" name="Cube 28">
                  <a:extLst>
                    <a:ext uri="{FF2B5EF4-FFF2-40B4-BE49-F238E27FC236}">
                      <a16:creationId xmlns:a16="http://schemas.microsoft.com/office/drawing/2014/main" id="{CEC5E81C-7575-48CD-9D55-4E89EC7ACC95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0" name="Cube 29">
                  <a:extLst>
                    <a:ext uri="{FF2B5EF4-FFF2-40B4-BE49-F238E27FC236}">
                      <a16:creationId xmlns:a16="http://schemas.microsoft.com/office/drawing/2014/main" id="{041D1C3C-83F0-46FE-B53F-2901074584D0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1" name="Cube 30">
                  <a:extLst>
                    <a:ext uri="{FF2B5EF4-FFF2-40B4-BE49-F238E27FC236}">
                      <a16:creationId xmlns:a16="http://schemas.microsoft.com/office/drawing/2014/main" id="{A71C88F9-2C98-43E9-99FE-1B44B35B93A2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" name="Cube 31">
                  <a:extLst>
                    <a:ext uri="{FF2B5EF4-FFF2-40B4-BE49-F238E27FC236}">
                      <a16:creationId xmlns:a16="http://schemas.microsoft.com/office/drawing/2014/main" id="{E9A5B3DE-A359-4D8A-8E62-583E44749B2C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FBCEE08A-FAC4-4007-AB3D-4AD16C6FB1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30658" y="3621678"/>
              <a:ext cx="893046" cy="921855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83" name="Group 38">
                <a:extLst>
                  <a:ext uri="{FF2B5EF4-FFF2-40B4-BE49-F238E27FC236}">
                    <a16:creationId xmlns:a16="http://schemas.microsoft.com/office/drawing/2014/main" id="{C35DEBEA-E209-4D8D-8F7E-E205FAAF6BC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83" name="Cube 282">
                  <a:extLst>
                    <a:ext uri="{FF2B5EF4-FFF2-40B4-BE49-F238E27FC236}">
                      <a16:creationId xmlns:a16="http://schemas.microsoft.com/office/drawing/2014/main" id="{F2A92E2F-C8CD-484F-BDEC-81B57236F442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4" name="Cube 283">
                  <a:extLst>
                    <a:ext uri="{FF2B5EF4-FFF2-40B4-BE49-F238E27FC236}">
                      <a16:creationId xmlns:a16="http://schemas.microsoft.com/office/drawing/2014/main" id="{A2519209-A23B-4E1C-803C-9747E484B486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5" name="Cube 284">
                  <a:extLst>
                    <a:ext uri="{FF2B5EF4-FFF2-40B4-BE49-F238E27FC236}">
                      <a16:creationId xmlns:a16="http://schemas.microsoft.com/office/drawing/2014/main" id="{EE19F15C-6021-44CC-A808-FFAB79CD0862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6" name="Cube 285">
                  <a:extLst>
                    <a:ext uri="{FF2B5EF4-FFF2-40B4-BE49-F238E27FC236}">
                      <a16:creationId xmlns:a16="http://schemas.microsoft.com/office/drawing/2014/main" id="{A4F2E303-5920-4CC2-9310-C6FCF0ABDC07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7" name="Cube 286">
                  <a:extLst>
                    <a:ext uri="{FF2B5EF4-FFF2-40B4-BE49-F238E27FC236}">
                      <a16:creationId xmlns:a16="http://schemas.microsoft.com/office/drawing/2014/main" id="{04C13581-6D74-499F-B005-607F556DA1A9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8" name="Cube 287">
                  <a:extLst>
                    <a:ext uri="{FF2B5EF4-FFF2-40B4-BE49-F238E27FC236}">
                      <a16:creationId xmlns:a16="http://schemas.microsoft.com/office/drawing/2014/main" id="{FA2E18C4-6EAC-4525-8754-A2B5B17180E2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9" name="Cube 288">
                  <a:extLst>
                    <a:ext uri="{FF2B5EF4-FFF2-40B4-BE49-F238E27FC236}">
                      <a16:creationId xmlns:a16="http://schemas.microsoft.com/office/drawing/2014/main" id="{67C119DE-FAF8-4BE2-957B-02470662AA2A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0" name="Cube 289">
                  <a:extLst>
                    <a:ext uri="{FF2B5EF4-FFF2-40B4-BE49-F238E27FC236}">
                      <a16:creationId xmlns:a16="http://schemas.microsoft.com/office/drawing/2014/main" id="{401EEA0A-50F5-433E-9ABF-CC9D370E6CD6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1" name="Cube 290">
                  <a:extLst>
                    <a:ext uri="{FF2B5EF4-FFF2-40B4-BE49-F238E27FC236}">
                      <a16:creationId xmlns:a16="http://schemas.microsoft.com/office/drawing/2014/main" id="{819091E8-259E-49E3-B157-B5D19E885938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2" name="Cube 291">
                  <a:extLst>
                    <a:ext uri="{FF2B5EF4-FFF2-40B4-BE49-F238E27FC236}">
                      <a16:creationId xmlns:a16="http://schemas.microsoft.com/office/drawing/2014/main" id="{CAE54963-5A19-477D-A8BC-258C05616E4E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4" name="Group 51">
                <a:extLst>
                  <a:ext uri="{FF2B5EF4-FFF2-40B4-BE49-F238E27FC236}">
                    <a16:creationId xmlns:a16="http://schemas.microsoft.com/office/drawing/2014/main" id="{DC8E74E4-9AD4-40AB-8DC6-D97736FDD48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73" name="Cube 272">
                  <a:extLst>
                    <a:ext uri="{FF2B5EF4-FFF2-40B4-BE49-F238E27FC236}">
                      <a16:creationId xmlns:a16="http://schemas.microsoft.com/office/drawing/2014/main" id="{EE6134E2-8ECF-4308-BC1A-FA00EA0761A0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4" name="Cube 273">
                  <a:extLst>
                    <a:ext uri="{FF2B5EF4-FFF2-40B4-BE49-F238E27FC236}">
                      <a16:creationId xmlns:a16="http://schemas.microsoft.com/office/drawing/2014/main" id="{89897AED-C402-43C6-9A7A-9625FEDEB281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5" name="Cube 274">
                  <a:extLst>
                    <a:ext uri="{FF2B5EF4-FFF2-40B4-BE49-F238E27FC236}">
                      <a16:creationId xmlns:a16="http://schemas.microsoft.com/office/drawing/2014/main" id="{6018A0C8-C805-4101-BBFE-EC7042EAC884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6" name="Cube 275">
                  <a:extLst>
                    <a:ext uri="{FF2B5EF4-FFF2-40B4-BE49-F238E27FC236}">
                      <a16:creationId xmlns:a16="http://schemas.microsoft.com/office/drawing/2014/main" id="{F0485F5C-3E8B-4B3C-BD62-39E260FF5112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7" name="Cube 276">
                  <a:extLst>
                    <a:ext uri="{FF2B5EF4-FFF2-40B4-BE49-F238E27FC236}">
                      <a16:creationId xmlns:a16="http://schemas.microsoft.com/office/drawing/2014/main" id="{E14EA2FA-6AB7-4F01-BACF-D9CD3D51D2FF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8" name="Cube 277">
                  <a:extLst>
                    <a:ext uri="{FF2B5EF4-FFF2-40B4-BE49-F238E27FC236}">
                      <a16:creationId xmlns:a16="http://schemas.microsoft.com/office/drawing/2014/main" id="{4841ABEF-4010-45FC-B195-ACD781397A38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9" name="Cube 278">
                  <a:extLst>
                    <a:ext uri="{FF2B5EF4-FFF2-40B4-BE49-F238E27FC236}">
                      <a16:creationId xmlns:a16="http://schemas.microsoft.com/office/drawing/2014/main" id="{F4C3D5C7-4A1C-4FB7-8F25-57B4F693988E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0" name="Cube 279">
                  <a:extLst>
                    <a:ext uri="{FF2B5EF4-FFF2-40B4-BE49-F238E27FC236}">
                      <a16:creationId xmlns:a16="http://schemas.microsoft.com/office/drawing/2014/main" id="{83065396-C011-4508-9C92-B50B9112BF38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1" name="Cube 280">
                  <a:extLst>
                    <a:ext uri="{FF2B5EF4-FFF2-40B4-BE49-F238E27FC236}">
                      <a16:creationId xmlns:a16="http://schemas.microsoft.com/office/drawing/2014/main" id="{EE94C2F2-DFAB-4F90-A19A-E9F345E93168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2" name="Cube 281">
                  <a:extLst>
                    <a:ext uri="{FF2B5EF4-FFF2-40B4-BE49-F238E27FC236}">
                      <a16:creationId xmlns:a16="http://schemas.microsoft.com/office/drawing/2014/main" id="{7B0315C8-DA79-4DBD-8A93-0DE619479045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5" name="Group 62">
                <a:extLst>
                  <a:ext uri="{FF2B5EF4-FFF2-40B4-BE49-F238E27FC236}">
                    <a16:creationId xmlns:a16="http://schemas.microsoft.com/office/drawing/2014/main" id="{9D08A799-BD0C-4FA8-B8B8-0930A0FB971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63" name="Cube 262">
                  <a:extLst>
                    <a:ext uri="{FF2B5EF4-FFF2-40B4-BE49-F238E27FC236}">
                      <a16:creationId xmlns:a16="http://schemas.microsoft.com/office/drawing/2014/main" id="{1A435FC9-BB7C-46E7-98CE-40B9E138CA1A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4" name="Cube 263">
                  <a:extLst>
                    <a:ext uri="{FF2B5EF4-FFF2-40B4-BE49-F238E27FC236}">
                      <a16:creationId xmlns:a16="http://schemas.microsoft.com/office/drawing/2014/main" id="{DD24CBBC-1303-458B-BEE4-C9BDA054EDAE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5" name="Cube 264">
                  <a:extLst>
                    <a:ext uri="{FF2B5EF4-FFF2-40B4-BE49-F238E27FC236}">
                      <a16:creationId xmlns:a16="http://schemas.microsoft.com/office/drawing/2014/main" id="{6C04BD0F-37DF-476D-9F81-CEA7ED5063AE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6" name="Cube 265">
                  <a:extLst>
                    <a:ext uri="{FF2B5EF4-FFF2-40B4-BE49-F238E27FC236}">
                      <a16:creationId xmlns:a16="http://schemas.microsoft.com/office/drawing/2014/main" id="{40BC839F-98D0-4B83-B1FB-7DAED15E9423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7" name="Cube 266">
                  <a:extLst>
                    <a:ext uri="{FF2B5EF4-FFF2-40B4-BE49-F238E27FC236}">
                      <a16:creationId xmlns:a16="http://schemas.microsoft.com/office/drawing/2014/main" id="{3B509E59-3CED-4621-94F4-257F489BB354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8" name="Cube 267">
                  <a:extLst>
                    <a:ext uri="{FF2B5EF4-FFF2-40B4-BE49-F238E27FC236}">
                      <a16:creationId xmlns:a16="http://schemas.microsoft.com/office/drawing/2014/main" id="{DEBA60B8-C23C-4BFB-B0AF-91A138E4BD19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9" name="Cube 268">
                  <a:extLst>
                    <a:ext uri="{FF2B5EF4-FFF2-40B4-BE49-F238E27FC236}">
                      <a16:creationId xmlns:a16="http://schemas.microsoft.com/office/drawing/2014/main" id="{FCD547A6-455E-4712-A54F-45EC1E0F8F53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0" name="Cube 269">
                  <a:extLst>
                    <a:ext uri="{FF2B5EF4-FFF2-40B4-BE49-F238E27FC236}">
                      <a16:creationId xmlns:a16="http://schemas.microsoft.com/office/drawing/2014/main" id="{B14889BC-0BFE-4603-A738-058666A01047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1" name="Cube 270">
                  <a:extLst>
                    <a:ext uri="{FF2B5EF4-FFF2-40B4-BE49-F238E27FC236}">
                      <a16:creationId xmlns:a16="http://schemas.microsoft.com/office/drawing/2014/main" id="{BC2EF9C8-3CFD-4906-9EA1-5CEBF07566CC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2" name="Cube 271">
                  <a:extLst>
                    <a:ext uri="{FF2B5EF4-FFF2-40B4-BE49-F238E27FC236}">
                      <a16:creationId xmlns:a16="http://schemas.microsoft.com/office/drawing/2014/main" id="{FB5C5352-166C-4FB8-A1C2-14042AF7A20C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6" name="Group 73">
                <a:extLst>
                  <a:ext uri="{FF2B5EF4-FFF2-40B4-BE49-F238E27FC236}">
                    <a16:creationId xmlns:a16="http://schemas.microsoft.com/office/drawing/2014/main" id="{D65E2D5E-173E-45AE-8411-8C32A182994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53" name="Cube 252">
                  <a:extLst>
                    <a:ext uri="{FF2B5EF4-FFF2-40B4-BE49-F238E27FC236}">
                      <a16:creationId xmlns:a16="http://schemas.microsoft.com/office/drawing/2014/main" id="{D65A43A6-7401-4612-AB52-186B36160664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4" name="Cube 253">
                  <a:extLst>
                    <a:ext uri="{FF2B5EF4-FFF2-40B4-BE49-F238E27FC236}">
                      <a16:creationId xmlns:a16="http://schemas.microsoft.com/office/drawing/2014/main" id="{999944A3-D59F-4DE0-B9C5-90F5B30A65EC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5" name="Cube 254">
                  <a:extLst>
                    <a:ext uri="{FF2B5EF4-FFF2-40B4-BE49-F238E27FC236}">
                      <a16:creationId xmlns:a16="http://schemas.microsoft.com/office/drawing/2014/main" id="{99B31851-1D1B-496F-BE5A-AC40AC39A2B2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6" name="Cube 255">
                  <a:extLst>
                    <a:ext uri="{FF2B5EF4-FFF2-40B4-BE49-F238E27FC236}">
                      <a16:creationId xmlns:a16="http://schemas.microsoft.com/office/drawing/2014/main" id="{A0FA23C0-E437-457B-A485-C1815AB1F0D3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7" name="Cube 256">
                  <a:extLst>
                    <a:ext uri="{FF2B5EF4-FFF2-40B4-BE49-F238E27FC236}">
                      <a16:creationId xmlns:a16="http://schemas.microsoft.com/office/drawing/2014/main" id="{2153D044-6E4D-4D09-9BB4-514A0709EBB8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8" name="Cube 257">
                  <a:extLst>
                    <a:ext uri="{FF2B5EF4-FFF2-40B4-BE49-F238E27FC236}">
                      <a16:creationId xmlns:a16="http://schemas.microsoft.com/office/drawing/2014/main" id="{FD7BF393-EAA8-47B1-BEE1-953E657CF49C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9" name="Cube 258">
                  <a:extLst>
                    <a:ext uri="{FF2B5EF4-FFF2-40B4-BE49-F238E27FC236}">
                      <a16:creationId xmlns:a16="http://schemas.microsoft.com/office/drawing/2014/main" id="{D06CCA08-927A-410F-BEBB-855161012619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0" name="Cube 259">
                  <a:extLst>
                    <a:ext uri="{FF2B5EF4-FFF2-40B4-BE49-F238E27FC236}">
                      <a16:creationId xmlns:a16="http://schemas.microsoft.com/office/drawing/2014/main" id="{CBE2DDA1-8124-44CA-8179-5804A6B77247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1" name="Cube 260">
                  <a:extLst>
                    <a:ext uri="{FF2B5EF4-FFF2-40B4-BE49-F238E27FC236}">
                      <a16:creationId xmlns:a16="http://schemas.microsoft.com/office/drawing/2014/main" id="{DC6CAC41-19E7-48B9-8AA4-B072C8050224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2" name="Cube 261">
                  <a:extLst>
                    <a:ext uri="{FF2B5EF4-FFF2-40B4-BE49-F238E27FC236}">
                      <a16:creationId xmlns:a16="http://schemas.microsoft.com/office/drawing/2014/main" id="{BF92E7C5-C77C-4203-B748-E1336ADF643F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7" name="Group 84">
                <a:extLst>
                  <a:ext uri="{FF2B5EF4-FFF2-40B4-BE49-F238E27FC236}">
                    <a16:creationId xmlns:a16="http://schemas.microsoft.com/office/drawing/2014/main" id="{0CAC0248-7A5B-4542-94E7-A4A4D02EB4F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43" name="Cube 242">
                  <a:extLst>
                    <a:ext uri="{FF2B5EF4-FFF2-40B4-BE49-F238E27FC236}">
                      <a16:creationId xmlns:a16="http://schemas.microsoft.com/office/drawing/2014/main" id="{148A122D-4A46-4A88-BCA8-DB130C120900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4" name="Cube 243">
                  <a:extLst>
                    <a:ext uri="{FF2B5EF4-FFF2-40B4-BE49-F238E27FC236}">
                      <a16:creationId xmlns:a16="http://schemas.microsoft.com/office/drawing/2014/main" id="{C7992EB3-8C75-4D93-AE29-B066335DF80E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5" name="Cube 244">
                  <a:extLst>
                    <a:ext uri="{FF2B5EF4-FFF2-40B4-BE49-F238E27FC236}">
                      <a16:creationId xmlns:a16="http://schemas.microsoft.com/office/drawing/2014/main" id="{2C189F75-8479-4335-91EE-B81F95A726AE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6" name="Cube 245">
                  <a:extLst>
                    <a:ext uri="{FF2B5EF4-FFF2-40B4-BE49-F238E27FC236}">
                      <a16:creationId xmlns:a16="http://schemas.microsoft.com/office/drawing/2014/main" id="{BD901603-CAD0-44C8-92FD-19871AF007C8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7" name="Cube 246">
                  <a:extLst>
                    <a:ext uri="{FF2B5EF4-FFF2-40B4-BE49-F238E27FC236}">
                      <a16:creationId xmlns:a16="http://schemas.microsoft.com/office/drawing/2014/main" id="{66EE5689-41E5-47B6-98A2-2A45D9002EF2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8" name="Cube 247">
                  <a:extLst>
                    <a:ext uri="{FF2B5EF4-FFF2-40B4-BE49-F238E27FC236}">
                      <a16:creationId xmlns:a16="http://schemas.microsoft.com/office/drawing/2014/main" id="{4F4E75C6-1FEA-4904-97B9-E39CED05C5B3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9" name="Cube 248">
                  <a:extLst>
                    <a:ext uri="{FF2B5EF4-FFF2-40B4-BE49-F238E27FC236}">
                      <a16:creationId xmlns:a16="http://schemas.microsoft.com/office/drawing/2014/main" id="{26BC0637-FE3B-46F3-8AEA-4246CC8E741A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0" name="Cube 249">
                  <a:extLst>
                    <a:ext uri="{FF2B5EF4-FFF2-40B4-BE49-F238E27FC236}">
                      <a16:creationId xmlns:a16="http://schemas.microsoft.com/office/drawing/2014/main" id="{87775F7E-1F97-4EBE-A348-4CA9184881A6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1" name="Cube 250">
                  <a:extLst>
                    <a:ext uri="{FF2B5EF4-FFF2-40B4-BE49-F238E27FC236}">
                      <a16:creationId xmlns:a16="http://schemas.microsoft.com/office/drawing/2014/main" id="{979A471F-8BFF-4653-B3A4-16B0CD2C2E7F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2" name="Cube 251">
                  <a:extLst>
                    <a:ext uri="{FF2B5EF4-FFF2-40B4-BE49-F238E27FC236}">
                      <a16:creationId xmlns:a16="http://schemas.microsoft.com/office/drawing/2014/main" id="{E639F53A-CE63-4A07-BA39-63F3E2C93AA7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8" name="Group 139">
                <a:extLst>
                  <a:ext uri="{FF2B5EF4-FFF2-40B4-BE49-F238E27FC236}">
                    <a16:creationId xmlns:a16="http://schemas.microsoft.com/office/drawing/2014/main" id="{40B21007-FBF7-42AA-AD8F-EB4A6523CEB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33" name="Cube 232">
                  <a:extLst>
                    <a:ext uri="{FF2B5EF4-FFF2-40B4-BE49-F238E27FC236}">
                      <a16:creationId xmlns:a16="http://schemas.microsoft.com/office/drawing/2014/main" id="{BDECE8EE-11EB-4002-84D5-4966F03A9630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4" name="Cube 233">
                  <a:extLst>
                    <a:ext uri="{FF2B5EF4-FFF2-40B4-BE49-F238E27FC236}">
                      <a16:creationId xmlns:a16="http://schemas.microsoft.com/office/drawing/2014/main" id="{00B4C045-D595-496B-8A0F-F0C940D84EF9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5" name="Cube 234">
                  <a:extLst>
                    <a:ext uri="{FF2B5EF4-FFF2-40B4-BE49-F238E27FC236}">
                      <a16:creationId xmlns:a16="http://schemas.microsoft.com/office/drawing/2014/main" id="{D8095295-C487-46B9-8E4E-3BA9675F6DFF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6" name="Cube 235">
                  <a:extLst>
                    <a:ext uri="{FF2B5EF4-FFF2-40B4-BE49-F238E27FC236}">
                      <a16:creationId xmlns:a16="http://schemas.microsoft.com/office/drawing/2014/main" id="{5FDB0B03-449A-4065-A0AD-92781D0791CA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7" name="Cube 236">
                  <a:extLst>
                    <a:ext uri="{FF2B5EF4-FFF2-40B4-BE49-F238E27FC236}">
                      <a16:creationId xmlns:a16="http://schemas.microsoft.com/office/drawing/2014/main" id="{A5A40C51-3860-4656-B6EA-E806B490BD76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8" name="Cube 237">
                  <a:extLst>
                    <a:ext uri="{FF2B5EF4-FFF2-40B4-BE49-F238E27FC236}">
                      <a16:creationId xmlns:a16="http://schemas.microsoft.com/office/drawing/2014/main" id="{09E4893A-3873-475C-8D74-3984B1513D3D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9" name="Cube 238">
                  <a:extLst>
                    <a:ext uri="{FF2B5EF4-FFF2-40B4-BE49-F238E27FC236}">
                      <a16:creationId xmlns:a16="http://schemas.microsoft.com/office/drawing/2014/main" id="{7D723E44-D9F0-49BA-ACC0-8C7052384FD8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0" name="Cube 239">
                  <a:extLst>
                    <a:ext uri="{FF2B5EF4-FFF2-40B4-BE49-F238E27FC236}">
                      <a16:creationId xmlns:a16="http://schemas.microsoft.com/office/drawing/2014/main" id="{95509092-C8BD-41FB-8E29-826D41A589CD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1" name="Cube 240">
                  <a:extLst>
                    <a:ext uri="{FF2B5EF4-FFF2-40B4-BE49-F238E27FC236}">
                      <a16:creationId xmlns:a16="http://schemas.microsoft.com/office/drawing/2014/main" id="{F017811E-899C-4A68-8399-9685BD496162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2" name="Cube 241">
                  <a:extLst>
                    <a:ext uri="{FF2B5EF4-FFF2-40B4-BE49-F238E27FC236}">
                      <a16:creationId xmlns:a16="http://schemas.microsoft.com/office/drawing/2014/main" id="{A842A871-33A8-4A9C-B380-3FFE5585CAA3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9" name="Group 150">
                <a:extLst>
                  <a:ext uri="{FF2B5EF4-FFF2-40B4-BE49-F238E27FC236}">
                    <a16:creationId xmlns:a16="http://schemas.microsoft.com/office/drawing/2014/main" id="{9F13C7F3-F4D7-4752-B643-AA4114561BF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223" name="Cube 222">
                  <a:extLst>
                    <a:ext uri="{FF2B5EF4-FFF2-40B4-BE49-F238E27FC236}">
                      <a16:creationId xmlns:a16="http://schemas.microsoft.com/office/drawing/2014/main" id="{E39A3BE0-C2D9-4B44-B152-56D68E4FC87A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4" name="Cube 223">
                  <a:extLst>
                    <a:ext uri="{FF2B5EF4-FFF2-40B4-BE49-F238E27FC236}">
                      <a16:creationId xmlns:a16="http://schemas.microsoft.com/office/drawing/2014/main" id="{74D51918-A07E-4237-BC18-CE0E6E2215F5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5" name="Cube 224">
                  <a:extLst>
                    <a:ext uri="{FF2B5EF4-FFF2-40B4-BE49-F238E27FC236}">
                      <a16:creationId xmlns:a16="http://schemas.microsoft.com/office/drawing/2014/main" id="{CEC95372-B074-4DE2-8003-8D63AE650201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6" name="Cube 225">
                  <a:extLst>
                    <a:ext uri="{FF2B5EF4-FFF2-40B4-BE49-F238E27FC236}">
                      <a16:creationId xmlns:a16="http://schemas.microsoft.com/office/drawing/2014/main" id="{A46F765E-C9F2-498D-A722-CD185CC02C46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7" name="Cube 226">
                  <a:extLst>
                    <a:ext uri="{FF2B5EF4-FFF2-40B4-BE49-F238E27FC236}">
                      <a16:creationId xmlns:a16="http://schemas.microsoft.com/office/drawing/2014/main" id="{C42C9648-2105-48F9-8787-25BED069FA5E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8" name="Cube 227">
                  <a:extLst>
                    <a:ext uri="{FF2B5EF4-FFF2-40B4-BE49-F238E27FC236}">
                      <a16:creationId xmlns:a16="http://schemas.microsoft.com/office/drawing/2014/main" id="{5C1D1223-D9BC-4003-8E72-42A5F2465205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9" name="Cube 228">
                  <a:extLst>
                    <a:ext uri="{FF2B5EF4-FFF2-40B4-BE49-F238E27FC236}">
                      <a16:creationId xmlns:a16="http://schemas.microsoft.com/office/drawing/2014/main" id="{C2253925-936F-4A60-B911-54E5A1A94FEF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0" name="Cube 229">
                  <a:extLst>
                    <a:ext uri="{FF2B5EF4-FFF2-40B4-BE49-F238E27FC236}">
                      <a16:creationId xmlns:a16="http://schemas.microsoft.com/office/drawing/2014/main" id="{0F6300B4-4226-48C4-963A-0BD0A9B9EC4D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1" name="Cube 230">
                  <a:extLst>
                    <a:ext uri="{FF2B5EF4-FFF2-40B4-BE49-F238E27FC236}">
                      <a16:creationId xmlns:a16="http://schemas.microsoft.com/office/drawing/2014/main" id="{B57195C8-9636-49A7-A813-7CDAFA88EF7A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2" name="Cube 231">
                  <a:extLst>
                    <a:ext uri="{FF2B5EF4-FFF2-40B4-BE49-F238E27FC236}">
                      <a16:creationId xmlns:a16="http://schemas.microsoft.com/office/drawing/2014/main" id="{1CE9FD0B-77D2-4343-9A39-7F76ECFF3FCB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0" name="Group 161">
                <a:extLst>
                  <a:ext uri="{FF2B5EF4-FFF2-40B4-BE49-F238E27FC236}">
                    <a16:creationId xmlns:a16="http://schemas.microsoft.com/office/drawing/2014/main" id="{E4EF8508-675F-498A-876B-8AF4220A373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213" name="Cube 212">
                  <a:extLst>
                    <a:ext uri="{FF2B5EF4-FFF2-40B4-BE49-F238E27FC236}">
                      <a16:creationId xmlns:a16="http://schemas.microsoft.com/office/drawing/2014/main" id="{7418EA1F-4296-46F6-AEDA-C5AC086A930A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4" name="Cube 213">
                  <a:extLst>
                    <a:ext uri="{FF2B5EF4-FFF2-40B4-BE49-F238E27FC236}">
                      <a16:creationId xmlns:a16="http://schemas.microsoft.com/office/drawing/2014/main" id="{B0E386E3-1E6A-48BA-97C2-1DC6001E5320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5" name="Cube 214">
                  <a:extLst>
                    <a:ext uri="{FF2B5EF4-FFF2-40B4-BE49-F238E27FC236}">
                      <a16:creationId xmlns:a16="http://schemas.microsoft.com/office/drawing/2014/main" id="{F759FFED-1517-4968-BBDA-9E0D435FD989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6" name="Cube 215">
                  <a:extLst>
                    <a:ext uri="{FF2B5EF4-FFF2-40B4-BE49-F238E27FC236}">
                      <a16:creationId xmlns:a16="http://schemas.microsoft.com/office/drawing/2014/main" id="{3251FF14-F6D6-43EF-B3B6-3B42DCE67B4C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7" name="Cube 216">
                  <a:extLst>
                    <a:ext uri="{FF2B5EF4-FFF2-40B4-BE49-F238E27FC236}">
                      <a16:creationId xmlns:a16="http://schemas.microsoft.com/office/drawing/2014/main" id="{DA89589F-3E47-4058-822F-E199FC190DC5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8" name="Cube 217">
                  <a:extLst>
                    <a:ext uri="{FF2B5EF4-FFF2-40B4-BE49-F238E27FC236}">
                      <a16:creationId xmlns:a16="http://schemas.microsoft.com/office/drawing/2014/main" id="{79EC7E1F-4968-42E1-8A56-04014A703725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9" name="Cube 218">
                  <a:extLst>
                    <a:ext uri="{FF2B5EF4-FFF2-40B4-BE49-F238E27FC236}">
                      <a16:creationId xmlns:a16="http://schemas.microsoft.com/office/drawing/2014/main" id="{9C6080CE-484F-4DF7-B828-21BDC2A24A9D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0" name="Cube 219">
                  <a:extLst>
                    <a:ext uri="{FF2B5EF4-FFF2-40B4-BE49-F238E27FC236}">
                      <a16:creationId xmlns:a16="http://schemas.microsoft.com/office/drawing/2014/main" id="{0CE4C7D1-CDDE-4BDD-BBE1-0D19879302DF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1" name="Cube 220">
                  <a:extLst>
                    <a:ext uri="{FF2B5EF4-FFF2-40B4-BE49-F238E27FC236}">
                      <a16:creationId xmlns:a16="http://schemas.microsoft.com/office/drawing/2014/main" id="{A99A3365-8BA4-47C0-89D1-FE14606C227A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2" name="Cube 221">
                  <a:extLst>
                    <a:ext uri="{FF2B5EF4-FFF2-40B4-BE49-F238E27FC236}">
                      <a16:creationId xmlns:a16="http://schemas.microsoft.com/office/drawing/2014/main" id="{24FD6C95-7B18-4886-8E65-68723295D025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1" name="Group 172">
                <a:extLst>
                  <a:ext uri="{FF2B5EF4-FFF2-40B4-BE49-F238E27FC236}">
                    <a16:creationId xmlns:a16="http://schemas.microsoft.com/office/drawing/2014/main" id="{FEA37249-3114-4C49-B8CB-F7EB8FE803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03" name="Cube 202">
                  <a:extLst>
                    <a:ext uri="{FF2B5EF4-FFF2-40B4-BE49-F238E27FC236}">
                      <a16:creationId xmlns:a16="http://schemas.microsoft.com/office/drawing/2014/main" id="{9D5F3B6F-AD57-470A-8943-6E93725E3F78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4" name="Cube 203">
                  <a:extLst>
                    <a:ext uri="{FF2B5EF4-FFF2-40B4-BE49-F238E27FC236}">
                      <a16:creationId xmlns:a16="http://schemas.microsoft.com/office/drawing/2014/main" id="{FE037AA5-9D6C-4E61-8E74-A38EFF7F44D3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5" name="Cube 204">
                  <a:extLst>
                    <a:ext uri="{FF2B5EF4-FFF2-40B4-BE49-F238E27FC236}">
                      <a16:creationId xmlns:a16="http://schemas.microsoft.com/office/drawing/2014/main" id="{C0DFD6B1-389E-4455-8F48-0437F5EAE290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6" name="Cube 205">
                  <a:extLst>
                    <a:ext uri="{FF2B5EF4-FFF2-40B4-BE49-F238E27FC236}">
                      <a16:creationId xmlns:a16="http://schemas.microsoft.com/office/drawing/2014/main" id="{D8565330-1EDD-4D47-A38D-F3976A871F2F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7" name="Cube 206">
                  <a:extLst>
                    <a:ext uri="{FF2B5EF4-FFF2-40B4-BE49-F238E27FC236}">
                      <a16:creationId xmlns:a16="http://schemas.microsoft.com/office/drawing/2014/main" id="{887707AB-7597-4D54-A1DA-9FC6DF0AB611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8" name="Cube 207">
                  <a:extLst>
                    <a:ext uri="{FF2B5EF4-FFF2-40B4-BE49-F238E27FC236}">
                      <a16:creationId xmlns:a16="http://schemas.microsoft.com/office/drawing/2014/main" id="{860CA9A5-EFDE-4605-9B60-92BEC3B94B1D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9" name="Cube 208">
                  <a:extLst>
                    <a:ext uri="{FF2B5EF4-FFF2-40B4-BE49-F238E27FC236}">
                      <a16:creationId xmlns:a16="http://schemas.microsoft.com/office/drawing/2014/main" id="{2CE87563-EA7B-4E78-AA14-C3726885B0E7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0" name="Cube 209">
                  <a:extLst>
                    <a:ext uri="{FF2B5EF4-FFF2-40B4-BE49-F238E27FC236}">
                      <a16:creationId xmlns:a16="http://schemas.microsoft.com/office/drawing/2014/main" id="{0A6231DE-1075-45C1-8F69-FD8545131FBD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1" name="Cube 210">
                  <a:extLst>
                    <a:ext uri="{FF2B5EF4-FFF2-40B4-BE49-F238E27FC236}">
                      <a16:creationId xmlns:a16="http://schemas.microsoft.com/office/drawing/2014/main" id="{4C450E5B-9610-47C2-9290-E188B268DEDC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2" name="Cube 211">
                  <a:extLst>
                    <a:ext uri="{FF2B5EF4-FFF2-40B4-BE49-F238E27FC236}">
                      <a16:creationId xmlns:a16="http://schemas.microsoft.com/office/drawing/2014/main" id="{87B77A78-7D56-4D1C-AAF2-ACE2F55B27BA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2" name="Group 183">
                <a:extLst>
                  <a:ext uri="{FF2B5EF4-FFF2-40B4-BE49-F238E27FC236}">
                    <a16:creationId xmlns:a16="http://schemas.microsoft.com/office/drawing/2014/main" id="{FDBD3833-22EC-4E33-9EEB-6BB8F0F495D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93" name="Cube 192">
                  <a:extLst>
                    <a:ext uri="{FF2B5EF4-FFF2-40B4-BE49-F238E27FC236}">
                      <a16:creationId xmlns:a16="http://schemas.microsoft.com/office/drawing/2014/main" id="{E7ACA60E-C2A9-490A-909A-ECFFC75A6BAD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4" name="Cube 193">
                  <a:extLst>
                    <a:ext uri="{FF2B5EF4-FFF2-40B4-BE49-F238E27FC236}">
                      <a16:creationId xmlns:a16="http://schemas.microsoft.com/office/drawing/2014/main" id="{C0D24926-FC3D-4612-9418-7747D37D21B4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5" name="Cube 194">
                  <a:extLst>
                    <a:ext uri="{FF2B5EF4-FFF2-40B4-BE49-F238E27FC236}">
                      <a16:creationId xmlns:a16="http://schemas.microsoft.com/office/drawing/2014/main" id="{6F10F0B5-01D1-4E69-A6C1-647DB00A05A0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6" name="Cube 195">
                  <a:extLst>
                    <a:ext uri="{FF2B5EF4-FFF2-40B4-BE49-F238E27FC236}">
                      <a16:creationId xmlns:a16="http://schemas.microsoft.com/office/drawing/2014/main" id="{E97E12B4-8F28-451E-8945-0B4D94DF7D7C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7" name="Cube 196">
                  <a:extLst>
                    <a:ext uri="{FF2B5EF4-FFF2-40B4-BE49-F238E27FC236}">
                      <a16:creationId xmlns:a16="http://schemas.microsoft.com/office/drawing/2014/main" id="{E87AEB85-9317-4809-BC19-9B46A6836A87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8" name="Cube 197">
                  <a:extLst>
                    <a:ext uri="{FF2B5EF4-FFF2-40B4-BE49-F238E27FC236}">
                      <a16:creationId xmlns:a16="http://schemas.microsoft.com/office/drawing/2014/main" id="{60D1254F-E718-4AE7-8A49-2F93CFD021C0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9" name="Cube 198">
                  <a:extLst>
                    <a:ext uri="{FF2B5EF4-FFF2-40B4-BE49-F238E27FC236}">
                      <a16:creationId xmlns:a16="http://schemas.microsoft.com/office/drawing/2014/main" id="{D0977D87-B122-449D-88A6-C051DDF596D1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0" name="Cube 199">
                  <a:extLst>
                    <a:ext uri="{FF2B5EF4-FFF2-40B4-BE49-F238E27FC236}">
                      <a16:creationId xmlns:a16="http://schemas.microsoft.com/office/drawing/2014/main" id="{010ED3C4-D61E-4840-8E71-D626A25E82C0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1" name="Cube 200">
                  <a:extLst>
                    <a:ext uri="{FF2B5EF4-FFF2-40B4-BE49-F238E27FC236}">
                      <a16:creationId xmlns:a16="http://schemas.microsoft.com/office/drawing/2014/main" id="{94A04BE7-CA3A-49EC-9B3B-D54C25B47A23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2" name="Cube 201">
                  <a:extLst>
                    <a:ext uri="{FF2B5EF4-FFF2-40B4-BE49-F238E27FC236}">
                      <a16:creationId xmlns:a16="http://schemas.microsoft.com/office/drawing/2014/main" id="{8360D4A5-F834-4491-A6E1-E0AE9DBA7F70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306" name="Group 305">
              <a:extLst>
                <a:ext uri="{FF2B5EF4-FFF2-40B4-BE49-F238E27FC236}">
                  <a16:creationId xmlns:a16="http://schemas.microsoft.com/office/drawing/2014/main" id="{D766418A-581F-4472-A74B-3E47DB9D2ED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50769" y="2507145"/>
              <a:ext cx="893046" cy="921855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307" name="Group 38">
                <a:extLst>
                  <a:ext uri="{FF2B5EF4-FFF2-40B4-BE49-F238E27FC236}">
                    <a16:creationId xmlns:a16="http://schemas.microsoft.com/office/drawing/2014/main" id="{6A9F31AF-45E2-4CF3-9B15-2D4B3DE0A75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07" name="Cube 406">
                  <a:extLst>
                    <a:ext uri="{FF2B5EF4-FFF2-40B4-BE49-F238E27FC236}">
                      <a16:creationId xmlns:a16="http://schemas.microsoft.com/office/drawing/2014/main" id="{96458148-889D-4CBF-95D8-5FBDEF684265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8" name="Cube 407">
                  <a:extLst>
                    <a:ext uri="{FF2B5EF4-FFF2-40B4-BE49-F238E27FC236}">
                      <a16:creationId xmlns:a16="http://schemas.microsoft.com/office/drawing/2014/main" id="{9445D510-52F8-425D-9C2C-18FE62780AA7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9" name="Cube 408">
                  <a:extLst>
                    <a:ext uri="{FF2B5EF4-FFF2-40B4-BE49-F238E27FC236}">
                      <a16:creationId xmlns:a16="http://schemas.microsoft.com/office/drawing/2014/main" id="{A5210C9A-45FB-4EB9-87F5-C404D076C4D1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0" name="Cube 409">
                  <a:extLst>
                    <a:ext uri="{FF2B5EF4-FFF2-40B4-BE49-F238E27FC236}">
                      <a16:creationId xmlns:a16="http://schemas.microsoft.com/office/drawing/2014/main" id="{060B8A45-C31E-4059-AA5F-5C7735150536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1" name="Cube 410">
                  <a:extLst>
                    <a:ext uri="{FF2B5EF4-FFF2-40B4-BE49-F238E27FC236}">
                      <a16:creationId xmlns:a16="http://schemas.microsoft.com/office/drawing/2014/main" id="{42C59AC5-532C-4510-822F-F58AA9A4199B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2" name="Cube 411">
                  <a:extLst>
                    <a:ext uri="{FF2B5EF4-FFF2-40B4-BE49-F238E27FC236}">
                      <a16:creationId xmlns:a16="http://schemas.microsoft.com/office/drawing/2014/main" id="{14B73B07-D76D-4887-AE79-D94F5E07FC68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3" name="Cube 412">
                  <a:extLst>
                    <a:ext uri="{FF2B5EF4-FFF2-40B4-BE49-F238E27FC236}">
                      <a16:creationId xmlns:a16="http://schemas.microsoft.com/office/drawing/2014/main" id="{4E06A2DA-7197-4BAD-910E-A5FFFA63A9AB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4" name="Cube 413">
                  <a:extLst>
                    <a:ext uri="{FF2B5EF4-FFF2-40B4-BE49-F238E27FC236}">
                      <a16:creationId xmlns:a16="http://schemas.microsoft.com/office/drawing/2014/main" id="{A99CB41D-FCB2-4FFE-9009-DB55E112D577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5" name="Cube 414">
                  <a:extLst>
                    <a:ext uri="{FF2B5EF4-FFF2-40B4-BE49-F238E27FC236}">
                      <a16:creationId xmlns:a16="http://schemas.microsoft.com/office/drawing/2014/main" id="{0DCC57A5-AD76-4A0F-9956-7F4BA4F0286C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6" name="Cube 415">
                  <a:extLst>
                    <a:ext uri="{FF2B5EF4-FFF2-40B4-BE49-F238E27FC236}">
                      <a16:creationId xmlns:a16="http://schemas.microsoft.com/office/drawing/2014/main" id="{365EE679-08FE-4CE1-9D3C-7949A471D74C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08" name="Group 51">
                <a:extLst>
                  <a:ext uri="{FF2B5EF4-FFF2-40B4-BE49-F238E27FC236}">
                    <a16:creationId xmlns:a16="http://schemas.microsoft.com/office/drawing/2014/main" id="{859C392E-9DC6-4013-B0CE-DCB5939F4F5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97" name="Cube 396">
                  <a:extLst>
                    <a:ext uri="{FF2B5EF4-FFF2-40B4-BE49-F238E27FC236}">
                      <a16:creationId xmlns:a16="http://schemas.microsoft.com/office/drawing/2014/main" id="{EF59A226-A76A-48B6-BB67-28D1AEA2B8C8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8" name="Cube 397">
                  <a:extLst>
                    <a:ext uri="{FF2B5EF4-FFF2-40B4-BE49-F238E27FC236}">
                      <a16:creationId xmlns:a16="http://schemas.microsoft.com/office/drawing/2014/main" id="{EC76F1EF-D000-4266-8369-33130FFD832E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9" name="Cube 398">
                  <a:extLst>
                    <a:ext uri="{FF2B5EF4-FFF2-40B4-BE49-F238E27FC236}">
                      <a16:creationId xmlns:a16="http://schemas.microsoft.com/office/drawing/2014/main" id="{8DB780B8-76E3-484E-9ACA-46007D1C0173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0" name="Cube 399">
                  <a:extLst>
                    <a:ext uri="{FF2B5EF4-FFF2-40B4-BE49-F238E27FC236}">
                      <a16:creationId xmlns:a16="http://schemas.microsoft.com/office/drawing/2014/main" id="{11C235EC-7994-47B1-8FD1-4DFB6859ADA7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1" name="Cube 400">
                  <a:extLst>
                    <a:ext uri="{FF2B5EF4-FFF2-40B4-BE49-F238E27FC236}">
                      <a16:creationId xmlns:a16="http://schemas.microsoft.com/office/drawing/2014/main" id="{8C1318FE-7F0F-41F2-B272-CB04278C9B23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2" name="Cube 401">
                  <a:extLst>
                    <a:ext uri="{FF2B5EF4-FFF2-40B4-BE49-F238E27FC236}">
                      <a16:creationId xmlns:a16="http://schemas.microsoft.com/office/drawing/2014/main" id="{C283B898-C65F-49EB-A4B6-C23D519F5FC7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3" name="Cube 402">
                  <a:extLst>
                    <a:ext uri="{FF2B5EF4-FFF2-40B4-BE49-F238E27FC236}">
                      <a16:creationId xmlns:a16="http://schemas.microsoft.com/office/drawing/2014/main" id="{0CF2298B-09CF-4A29-86E7-26C3B2C23CB2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4" name="Cube 403">
                  <a:extLst>
                    <a:ext uri="{FF2B5EF4-FFF2-40B4-BE49-F238E27FC236}">
                      <a16:creationId xmlns:a16="http://schemas.microsoft.com/office/drawing/2014/main" id="{1CA80558-AEE2-43FE-8D84-7EECD6A78D89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5" name="Cube 404">
                  <a:extLst>
                    <a:ext uri="{FF2B5EF4-FFF2-40B4-BE49-F238E27FC236}">
                      <a16:creationId xmlns:a16="http://schemas.microsoft.com/office/drawing/2014/main" id="{D4C67CC6-8DFC-4CE4-B325-8410D51F4E3D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6" name="Cube 405">
                  <a:extLst>
                    <a:ext uri="{FF2B5EF4-FFF2-40B4-BE49-F238E27FC236}">
                      <a16:creationId xmlns:a16="http://schemas.microsoft.com/office/drawing/2014/main" id="{C8CD3821-78B3-41FE-8988-70EB43BB2A5A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09" name="Group 62">
                <a:extLst>
                  <a:ext uri="{FF2B5EF4-FFF2-40B4-BE49-F238E27FC236}">
                    <a16:creationId xmlns:a16="http://schemas.microsoft.com/office/drawing/2014/main" id="{77D3E294-1AA5-4BA8-A110-F3A7E563A56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87" name="Cube 386">
                  <a:extLst>
                    <a:ext uri="{FF2B5EF4-FFF2-40B4-BE49-F238E27FC236}">
                      <a16:creationId xmlns:a16="http://schemas.microsoft.com/office/drawing/2014/main" id="{82A6A9D7-DEB3-41A8-A643-83F035B82551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8" name="Cube 387">
                  <a:extLst>
                    <a:ext uri="{FF2B5EF4-FFF2-40B4-BE49-F238E27FC236}">
                      <a16:creationId xmlns:a16="http://schemas.microsoft.com/office/drawing/2014/main" id="{B881D79A-A027-450A-B851-7E7F6DCE8C07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9" name="Cube 388">
                  <a:extLst>
                    <a:ext uri="{FF2B5EF4-FFF2-40B4-BE49-F238E27FC236}">
                      <a16:creationId xmlns:a16="http://schemas.microsoft.com/office/drawing/2014/main" id="{AC9C3891-5405-4CD9-9F53-55AF136B3F95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0" name="Cube 389">
                  <a:extLst>
                    <a:ext uri="{FF2B5EF4-FFF2-40B4-BE49-F238E27FC236}">
                      <a16:creationId xmlns:a16="http://schemas.microsoft.com/office/drawing/2014/main" id="{C4ABB49D-94F6-4EAF-845C-27BDFF0A31C1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1" name="Cube 390">
                  <a:extLst>
                    <a:ext uri="{FF2B5EF4-FFF2-40B4-BE49-F238E27FC236}">
                      <a16:creationId xmlns:a16="http://schemas.microsoft.com/office/drawing/2014/main" id="{13F8A74C-8E95-4533-916B-B54758DDB491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2" name="Cube 391">
                  <a:extLst>
                    <a:ext uri="{FF2B5EF4-FFF2-40B4-BE49-F238E27FC236}">
                      <a16:creationId xmlns:a16="http://schemas.microsoft.com/office/drawing/2014/main" id="{0222CA29-0880-4D15-937F-22E5F026AA05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3" name="Cube 392">
                  <a:extLst>
                    <a:ext uri="{FF2B5EF4-FFF2-40B4-BE49-F238E27FC236}">
                      <a16:creationId xmlns:a16="http://schemas.microsoft.com/office/drawing/2014/main" id="{390C5736-5293-42B5-A99E-05D07E44C10D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4" name="Cube 393">
                  <a:extLst>
                    <a:ext uri="{FF2B5EF4-FFF2-40B4-BE49-F238E27FC236}">
                      <a16:creationId xmlns:a16="http://schemas.microsoft.com/office/drawing/2014/main" id="{37A0C06E-6ED8-4536-94D0-1DE505E05738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5" name="Cube 394">
                  <a:extLst>
                    <a:ext uri="{FF2B5EF4-FFF2-40B4-BE49-F238E27FC236}">
                      <a16:creationId xmlns:a16="http://schemas.microsoft.com/office/drawing/2014/main" id="{D73D4B44-27EB-4BCD-822D-1270ED0F4791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6" name="Cube 395">
                  <a:extLst>
                    <a:ext uri="{FF2B5EF4-FFF2-40B4-BE49-F238E27FC236}">
                      <a16:creationId xmlns:a16="http://schemas.microsoft.com/office/drawing/2014/main" id="{491E0EB5-BBEF-4ABD-913C-6A440BA60500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0" name="Group 73">
                <a:extLst>
                  <a:ext uri="{FF2B5EF4-FFF2-40B4-BE49-F238E27FC236}">
                    <a16:creationId xmlns:a16="http://schemas.microsoft.com/office/drawing/2014/main" id="{EE18FB67-B780-4B8C-9746-DA5F08947E1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77" name="Cube 376">
                  <a:extLst>
                    <a:ext uri="{FF2B5EF4-FFF2-40B4-BE49-F238E27FC236}">
                      <a16:creationId xmlns:a16="http://schemas.microsoft.com/office/drawing/2014/main" id="{7E9ACE3F-93A4-423F-9C7F-94CA8CE7F9DA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8" name="Cube 377">
                  <a:extLst>
                    <a:ext uri="{FF2B5EF4-FFF2-40B4-BE49-F238E27FC236}">
                      <a16:creationId xmlns:a16="http://schemas.microsoft.com/office/drawing/2014/main" id="{4E3DF377-8CF5-4DD4-B8DE-15AAFCF04844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9" name="Cube 378">
                  <a:extLst>
                    <a:ext uri="{FF2B5EF4-FFF2-40B4-BE49-F238E27FC236}">
                      <a16:creationId xmlns:a16="http://schemas.microsoft.com/office/drawing/2014/main" id="{242DDCE5-7FB1-4A5D-91E7-786655A8C913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0" name="Cube 379">
                  <a:extLst>
                    <a:ext uri="{FF2B5EF4-FFF2-40B4-BE49-F238E27FC236}">
                      <a16:creationId xmlns:a16="http://schemas.microsoft.com/office/drawing/2014/main" id="{5EC8F062-8729-4ABE-B52F-A9CDE6BBDDCC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1" name="Cube 380">
                  <a:extLst>
                    <a:ext uri="{FF2B5EF4-FFF2-40B4-BE49-F238E27FC236}">
                      <a16:creationId xmlns:a16="http://schemas.microsoft.com/office/drawing/2014/main" id="{24E50172-4A0B-4D45-A35F-1CDBAAF1229B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2" name="Cube 381">
                  <a:extLst>
                    <a:ext uri="{FF2B5EF4-FFF2-40B4-BE49-F238E27FC236}">
                      <a16:creationId xmlns:a16="http://schemas.microsoft.com/office/drawing/2014/main" id="{3A8B0706-3A97-46C8-ACD5-892656F2FA0D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3" name="Cube 382">
                  <a:extLst>
                    <a:ext uri="{FF2B5EF4-FFF2-40B4-BE49-F238E27FC236}">
                      <a16:creationId xmlns:a16="http://schemas.microsoft.com/office/drawing/2014/main" id="{259FE7EB-59AE-4A9A-A7ED-79D0873CD694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4" name="Cube 383">
                  <a:extLst>
                    <a:ext uri="{FF2B5EF4-FFF2-40B4-BE49-F238E27FC236}">
                      <a16:creationId xmlns:a16="http://schemas.microsoft.com/office/drawing/2014/main" id="{016D8336-8933-421E-B86A-5E47A4DE8E0C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5" name="Cube 384">
                  <a:extLst>
                    <a:ext uri="{FF2B5EF4-FFF2-40B4-BE49-F238E27FC236}">
                      <a16:creationId xmlns:a16="http://schemas.microsoft.com/office/drawing/2014/main" id="{77ECF099-11BA-457A-BE2F-65B40B0BE245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6" name="Cube 385">
                  <a:extLst>
                    <a:ext uri="{FF2B5EF4-FFF2-40B4-BE49-F238E27FC236}">
                      <a16:creationId xmlns:a16="http://schemas.microsoft.com/office/drawing/2014/main" id="{4FCAF370-E501-4133-BFC2-E3B61F9A935A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1" name="Group 84">
                <a:extLst>
                  <a:ext uri="{FF2B5EF4-FFF2-40B4-BE49-F238E27FC236}">
                    <a16:creationId xmlns:a16="http://schemas.microsoft.com/office/drawing/2014/main" id="{5F87D261-3493-4113-B96C-EF58C150728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67" name="Cube 366">
                  <a:extLst>
                    <a:ext uri="{FF2B5EF4-FFF2-40B4-BE49-F238E27FC236}">
                      <a16:creationId xmlns:a16="http://schemas.microsoft.com/office/drawing/2014/main" id="{C7414B33-ABB6-47AB-91EF-FD535E39B714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8" name="Cube 367">
                  <a:extLst>
                    <a:ext uri="{FF2B5EF4-FFF2-40B4-BE49-F238E27FC236}">
                      <a16:creationId xmlns:a16="http://schemas.microsoft.com/office/drawing/2014/main" id="{D86E5632-F8CE-4A30-B746-C5A211DEF7FD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9" name="Cube 368">
                  <a:extLst>
                    <a:ext uri="{FF2B5EF4-FFF2-40B4-BE49-F238E27FC236}">
                      <a16:creationId xmlns:a16="http://schemas.microsoft.com/office/drawing/2014/main" id="{BEE85EBD-7320-4468-B55A-B48EC556A38D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0" name="Cube 369">
                  <a:extLst>
                    <a:ext uri="{FF2B5EF4-FFF2-40B4-BE49-F238E27FC236}">
                      <a16:creationId xmlns:a16="http://schemas.microsoft.com/office/drawing/2014/main" id="{5806CC4E-23AA-494D-8912-A3A2D42D84D4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1" name="Cube 370">
                  <a:extLst>
                    <a:ext uri="{FF2B5EF4-FFF2-40B4-BE49-F238E27FC236}">
                      <a16:creationId xmlns:a16="http://schemas.microsoft.com/office/drawing/2014/main" id="{F13B4FC7-2562-49A3-81DB-620C7A5A1335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2" name="Cube 371">
                  <a:extLst>
                    <a:ext uri="{FF2B5EF4-FFF2-40B4-BE49-F238E27FC236}">
                      <a16:creationId xmlns:a16="http://schemas.microsoft.com/office/drawing/2014/main" id="{50173D63-DFBB-4C55-9D41-07115EE16A1B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3" name="Cube 372">
                  <a:extLst>
                    <a:ext uri="{FF2B5EF4-FFF2-40B4-BE49-F238E27FC236}">
                      <a16:creationId xmlns:a16="http://schemas.microsoft.com/office/drawing/2014/main" id="{3ED2C908-38BE-4827-BFFC-18F32AE0E7B0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4" name="Cube 373">
                  <a:extLst>
                    <a:ext uri="{FF2B5EF4-FFF2-40B4-BE49-F238E27FC236}">
                      <a16:creationId xmlns:a16="http://schemas.microsoft.com/office/drawing/2014/main" id="{C177F246-6F65-4B1B-86B7-0ED8B61D67D8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5" name="Cube 374">
                  <a:extLst>
                    <a:ext uri="{FF2B5EF4-FFF2-40B4-BE49-F238E27FC236}">
                      <a16:creationId xmlns:a16="http://schemas.microsoft.com/office/drawing/2014/main" id="{1DD03C4B-2DAE-4C21-99E8-D70861A9DDE4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6" name="Cube 375">
                  <a:extLst>
                    <a:ext uri="{FF2B5EF4-FFF2-40B4-BE49-F238E27FC236}">
                      <a16:creationId xmlns:a16="http://schemas.microsoft.com/office/drawing/2014/main" id="{061591E4-44BB-40B5-A5A7-8CA574E2B000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2" name="Group 139">
                <a:extLst>
                  <a:ext uri="{FF2B5EF4-FFF2-40B4-BE49-F238E27FC236}">
                    <a16:creationId xmlns:a16="http://schemas.microsoft.com/office/drawing/2014/main" id="{BCBB5FDB-35AF-48BE-B739-B5FC1F4E5D9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57" name="Cube 356">
                  <a:extLst>
                    <a:ext uri="{FF2B5EF4-FFF2-40B4-BE49-F238E27FC236}">
                      <a16:creationId xmlns:a16="http://schemas.microsoft.com/office/drawing/2014/main" id="{334A6664-F16D-4900-90EA-4D36E9370385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8" name="Cube 357">
                  <a:extLst>
                    <a:ext uri="{FF2B5EF4-FFF2-40B4-BE49-F238E27FC236}">
                      <a16:creationId xmlns:a16="http://schemas.microsoft.com/office/drawing/2014/main" id="{93F1D1CC-EADF-48C1-9CF2-6AD92187DA1C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9" name="Cube 358">
                  <a:extLst>
                    <a:ext uri="{FF2B5EF4-FFF2-40B4-BE49-F238E27FC236}">
                      <a16:creationId xmlns:a16="http://schemas.microsoft.com/office/drawing/2014/main" id="{3AE16C31-5648-481B-BD58-922981AB3E8D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0" name="Cube 359">
                  <a:extLst>
                    <a:ext uri="{FF2B5EF4-FFF2-40B4-BE49-F238E27FC236}">
                      <a16:creationId xmlns:a16="http://schemas.microsoft.com/office/drawing/2014/main" id="{D6BC42D3-A176-4D70-91D8-C2531AE89BF1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1" name="Cube 360">
                  <a:extLst>
                    <a:ext uri="{FF2B5EF4-FFF2-40B4-BE49-F238E27FC236}">
                      <a16:creationId xmlns:a16="http://schemas.microsoft.com/office/drawing/2014/main" id="{FC252CEF-BF3C-4344-88D8-1CA986314866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2" name="Cube 361">
                  <a:extLst>
                    <a:ext uri="{FF2B5EF4-FFF2-40B4-BE49-F238E27FC236}">
                      <a16:creationId xmlns:a16="http://schemas.microsoft.com/office/drawing/2014/main" id="{70B8A69C-8B9E-4C19-9EBB-56F5C4A59E98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3" name="Cube 362">
                  <a:extLst>
                    <a:ext uri="{FF2B5EF4-FFF2-40B4-BE49-F238E27FC236}">
                      <a16:creationId xmlns:a16="http://schemas.microsoft.com/office/drawing/2014/main" id="{78B2BE28-CA2D-4E81-8615-D1CDB3DDA04F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4" name="Cube 363">
                  <a:extLst>
                    <a:ext uri="{FF2B5EF4-FFF2-40B4-BE49-F238E27FC236}">
                      <a16:creationId xmlns:a16="http://schemas.microsoft.com/office/drawing/2014/main" id="{6C79232D-F0FE-4E43-8855-EC9ECE1DE592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5" name="Cube 364">
                  <a:extLst>
                    <a:ext uri="{FF2B5EF4-FFF2-40B4-BE49-F238E27FC236}">
                      <a16:creationId xmlns:a16="http://schemas.microsoft.com/office/drawing/2014/main" id="{31B54957-8B14-4151-A5F2-DD8C3954625E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6" name="Cube 365">
                  <a:extLst>
                    <a:ext uri="{FF2B5EF4-FFF2-40B4-BE49-F238E27FC236}">
                      <a16:creationId xmlns:a16="http://schemas.microsoft.com/office/drawing/2014/main" id="{3F3D7DA9-F4D9-40A7-8F96-3DD2D7EB5955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3" name="Group 150">
                <a:extLst>
                  <a:ext uri="{FF2B5EF4-FFF2-40B4-BE49-F238E27FC236}">
                    <a16:creationId xmlns:a16="http://schemas.microsoft.com/office/drawing/2014/main" id="{F8E9D123-2B19-4D99-BE61-8FDAD8EFC03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347" name="Cube 346">
                  <a:extLst>
                    <a:ext uri="{FF2B5EF4-FFF2-40B4-BE49-F238E27FC236}">
                      <a16:creationId xmlns:a16="http://schemas.microsoft.com/office/drawing/2014/main" id="{C5635F4E-3451-4335-9D79-C1A75437DC4F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8" name="Cube 347">
                  <a:extLst>
                    <a:ext uri="{FF2B5EF4-FFF2-40B4-BE49-F238E27FC236}">
                      <a16:creationId xmlns:a16="http://schemas.microsoft.com/office/drawing/2014/main" id="{F977743A-BAD2-4A09-8267-7FA84C1CFF0B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9" name="Cube 348">
                  <a:extLst>
                    <a:ext uri="{FF2B5EF4-FFF2-40B4-BE49-F238E27FC236}">
                      <a16:creationId xmlns:a16="http://schemas.microsoft.com/office/drawing/2014/main" id="{D2F56B69-A759-4578-B7E1-045B08C57D76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0" name="Cube 349">
                  <a:extLst>
                    <a:ext uri="{FF2B5EF4-FFF2-40B4-BE49-F238E27FC236}">
                      <a16:creationId xmlns:a16="http://schemas.microsoft.com/office/drawing/2014/main" id="{E6A03DA9-CBDB-42C7-A536-6976A1AECC37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1" name="Cube 350">
                  <a:extLst>
                    <a:ext uri="{FF2B5EF4-FFF2-40B4-BE49-F238E27FC236}">
                      <a16:creationId xmlns:a16="http://schemas.microsoft.com/office/drawing/2014/main" id="{F10B0FB5-BF42-4292-BB53-B9DE560214D3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2" name="Cube 351">
                  <a:extLst>
                    <a:ext uri="{FF2B5EF4-FFF2-40B4-BE49-F238E27FC236}">
                      <a16:creationId xmlns:a16="http://schemas.microsoft.com/office/drawing/2014/main" id="{04919E5D-1860-4B55-81CB-46463A191137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3" name="Cube 352">
                  <a:extLst>
                    <a:ext uri="{FF2B5EF4-FFF2-40B4-BE49-F238E27FC236}">
                      <a16:creationId xmlns:a16="http://schemas.microsoft.com/office/drawing/2014/main" id="{95718618-39D8-487E-AEDE-4F134F71A192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4" name="Cube 353">
                  <a:extLst>
                    <a:ext uri="{FF2B5EF4-FFF2-40B4-BE49-F238E27FC236}">
                      <a16:creationId xmlns:a16="http://schemas.microsoft.com/office/drawing/2014/main" id="{30009847-7E27-47FE-91C3-942C99367644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5" name="Cube 354">
                  <a:extLst>
                    <a:ext uri="{FF2B5EF4-FFF2-40B4-BE49-F238E27FC236}">
                      <a16:creationId xmlns:a16="http://schemas.microsoft.com/office/drawing/2014/main" id="{A4F62399-18A1-4426-8739-6F9BD2E02B35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6" name="Cube 355">
                  <a:extLst>
                    <a:ext uri="{FF2B5EF4-FFF2-40B4-BE49-F238E27FC236}">
                      <a16:creationId xmlns:a16="http://schemas.microsoft.com/office/drawing/2014/main" id="{ACCA65E0-1EF9-41F7-9F01-BF622B768803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4" name="Group 161">
                <a:extLst>
                  <a:ext uri="{FF2B5EF4-FFF2-40B4-BE49-F238E27FC236}">
                    <a16:creationId xmlns:a16="http://schemas.microsoft.com/office/drawing/2014/main" id="{332FB2BD-988F-42FE-BA80-8DF12753D3E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337" name="Cube 336">
                  <a:extLst>
                    <a:ext uri="{FF2B5EF4-FFF2-40B4-BE49-F238E27FC236}">
                      <a16:creationId xmlns:a16="http://schemas.microsoft.com/office/drawing/2014/main" id="{18EE149A-3B74-438F-8606-334200C276CC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8" name="Cube 337">
                  <a:extLst>
                    <a:ext uri="{FF2B5EF4-FFF2-40B4-BE49-F238E27FC236}">
                      <a16:creationId xmlns:a16="http://schemas.microsoft.com/office/drawing/2014/main" id="{4CB63E41-8978-4253-BCD2-A4E4E399F44A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9" name="Cube 338">
                  <a:extLst>
                    <a:ext uri="{FF2B5EF4-FFF2-40B4-BE49-F238E27FC236}">
                      <a16:creationId xmlns:a16="http://schemas.microsoft.com/office/drawing/2014/main" id="{86160240-F0A9-4C7B-8B12-34DB73753129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0" name="Cube 339">
                  <a:extLst>
                    <a:ext uri="{FF2B5EF4-FFF2-40B4-BE49-F238E27FC236}">
                      <a16:creationId xmlns:a16="http://schemas.microsoft.com/office/drawing/2014/main" id="{E1C0FCD6-3F0A-41B5-986D-332E754D9D33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1" name="Cube 340">
                  <a:extLst>
                    <a:ext uri="{FF2B5EF4-FFF2-40B4-BE49-F238E27FC236}">
                      <a16:creationId xmlns:a16="http://schemas.microsoft.com/office/drawing/2014/main" id="{EF95E746-1D88-4D08-B08C-B5663AB6C103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2" name="Cube 341">
                  <a:extLst>
                    <a:ext uri="{FF2B5EF4-FFF2-40B4-BE49-F238E27FC236}">
                      <a16:creationId xmlns:a16="http://schemas.microsoft.com/office/drawing/2014/main" id="{2C38DC12-34D6-4F45-B442-7FBFA6DFA033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3" name="Cube 342">
                  <a:extLst>
                    <a:ext uri="{FF2B5EF4-FFF2-40B4-BE49-F238E27FC236}">
                      <a16:creationId xmlns:a16="http://schemas.microsoft.com/office/drawing/2014/main" id="{2C3F0A38-9C7D-47BD-978C-4850A6DB13B4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4" name="Cube 343">
                  <a:extLst>
                    <a:ext uri="{FF2B5EF4-FFF2-40B4-BE49-F238E27FC236}">
                      <a16:creationId xmlns:a16="http://schemas.microsoft.com/office/drawing/2014/main" id="{6F40500B-9EB1-489B-9937-A50610ECA8F9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5" name="Cube 344">
                  <a:extLst>
                    <a:ext uri="{FF2B5EF4-FFF2-40B4-BE49-F238E27FC236}">
                      <a16:creationId xmlns:a16="http://schemas.microsoft.com/office/drawing/2014/main" id="{DBC492DC-3D03-4C75-AAAE-7170636919F9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6" name="Cube 345">
                  <a:extLst>
                    <a:ext uri="{FF2B5EF4-FFF2-40B4-BE49-F238E27FC236}">
                      <a16:creationId xmlns:a16="http://schemas.microsoft.com/office/drawing/2014/main" id="{36102F1A-B18A-4A53-B713-0660F5010D6C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5" name="Group 172">
                <a:extLst>
                  <a:ext uri="{FF2B5EF4-FFF2-40B4-BE49-F238E27FC236}">
                    <a16:creationId xmlns:a16="http://schemas.microsoft.com/office/drawing/2014/main" id="{452F37EB-666E-4BC6-8DD7-768762940AE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27" name="Cube 326">
                  <a:extLst>
                    <a:ext uri="{FF2B5EF4-FFF2-40B4-BE49-F238E27FC236}">
                      <a16:creationId xmlns:a16="http://schemas.microsoft.com/office/drawing/2014/main" id="{966E3D7B-FB2E-4536-8E7B-DE053457152E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8" name="Cube 327">
                  <a:extLst>
                    <a:ext uri="{FF2B5EF4-FFF2-40B4-BE49-F238E27FC236}">
                      <a16:creationId xmlns:a16="http://schemas.microsoft.com/office/drawing/2014/main" id="{E88C7EB5-6633-4B42-A670-9D102ACC50AF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9" name="Cube 328">
                  <a:extLst>
                    <a:ext uri="{FF2B5EF4-FFF2-40B4-BE49-F238E27FC236}">
                      <a16:creationId xmlns:a16="http://schemas.microsoft.com/office/drawing/2014/main" id="{65C5475D-80A9-47FB-A302-7BD93191B659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0" name="Cube 329">
                  <a:extLst>
                    <a:ext uri="{FF2B5EF4-FFF2-40B4-BE49-F238E27FC236}">
                      <a16:creationId xmlns:a16="http://schemas.microsoft.com/office/drawing/2014/main" id="{4BF43B81-3429-4F67-9F43-8DB2CD80C794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1" name="Cube 330">
                  <a:extLst>
                    <a:ext uri="{FF2B5EF4-FFF2-40B4-BE49-F238E27FC236}">
                      <a16:creationId xmlns:a16="http://schemas.microsoft.com/office/drawing/2014/main" id="{6422A061-D294-40CE-8D94-83BD1DFB767B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2" name="Cube 331">
                  <a:extLst>
                    <a:ext uri="{FF2B5EF4-FFF2-40B4-BE49-F238E27FC236}">
                      <a16:creationId xmlns:a16="http://schemas.microsoft.com/office/drawing/2014/main" id="{F55AA884-448E-4D77-9C82-F19989AD05F4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3" name="Cube 332">
                  <a:extLst>
                    <a:ext uri="{FF2B5EF4-FFF2-40B4-BE49-F238E27FC236}">
                      <a16:creationId xmlns:a16="http://schemas.microsoft.com/office/drawing/2014/main" id="{EAC4302D-8FB7-4F80-95E0-E7E3E2C9F34C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4" name="Cube 333">
                  <a:extLst>
                    <a:ext uri="{FF2B5EF4-FFF2-40B4-BE49-F238E27FC236}">
                      <a16:creationId xmlns:a16="http://schemas.microsoft.com/office/drawing/2014/main" id="{894561AD-B0A4-4512-B74C-B94734E73B5C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5" name="Cube 334">
                  <a:extLst>
                    <a:ext uri="{FF2B5EF4-FFF2-40B4-BE49-F238E27FC236}">
                      <a16:creationId xmlns:a16="http://schemas.microsoft.com/office/drawing/2014/main" id="{84C240D3-C90B-4DCA-9B5E-4254A5B7DB0E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6" name="Cube 335">
                  <a:extLst>
                    <a:ext uri="{FF2B5EF4-FFF2-40B4-BE49-F238E27FC236}">
                      <a16:creationId xmlns:a16="http://schemas.microsoft.com/office/drawing/2014/main" id="{5D533222-0B36-4CDB-9C7A-9E61A69EACE1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6" name="Group 183">
                <a:extLst>
                  <a:ext uri="{FF2B5EF4-FFF2-40B4-BE49-F238E27FC236}">
                    <a16:creationId xmlns:a16="http://schemas.microsoft.com/office/drawing/2014/main" id="{C625D5E6-9F38-4FB1-A998-579E74F6541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17" name="Cube 316">
                  <a:extLst>
                    <a:ext uri="{FF2B5EF4-FFF2-40B4-BE49-F238E27FC236}">
                      <a16:creationId xmlns:a16="http://schemas.microsoft.com/office/drawing/2014/main" id="{3D05598A-49D4-4ACB-AA7D-BC4FF7148D04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18" name="Cube 317">
                  <a:extLst>
                    <a:ext uri="{FF2B5EF4-FFF2-40B4-BE49-F238E27FC236}">
                      <a16:creationId xmlns:a16="http://schemas.microsoft.com/office/drawing/2014/main" id="{4A8A12B5-4653-4D61-BCBA-6ABAABEACC2E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19" name="Cube 318">
                  <a:extLst>
                    <a:ext uri="{FF2B5EF4-FFF2-40B4-BE49-F238E27FC236}">
                      <a16:creationId xmlns:a16="http://schemas.microsoft.com/office/drawing/2014/main" id="{B84C99A9-B166-4B78-8DA1-AF19DA6557A3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0" name="Cube 319">
                  <a:extLst>
                    <a:ext uri="{FF2B5EF4-FFF2-40B4-BE49-F238E27FC236}">
                      <a16:creationId xmlns:a16="http://schemas.microsoft.com/office/drawing/2014/main" id="{3F2D2062-B953-4BB2-A1AA-75554DC9093A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1" name="Cube 320">
                  <a:extLst>
                    <a:ext uri="{FF2B5EF4-FFF2-40B4-BE49-F238E27FC236}">
                      <a16:creationId xmlns:a16="http://schemas.microsoft.com/office/drawing/2014/main" id="{2511C9A0-C0D2-404D-86B2-E8C67ECB5540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2" name="Cube 321">
                  <a:extLst>
                    <a:ext uri="{FF2B5EF4-FFF2-40B4-BE49-F238E27FC236}">
                      <a16:creationId xmlns:a16="http://schemas.microsoft.com/office/drawing/2014/main" id="{92CCA46D-4B7E-48B5-9FC4-53C0529E1941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3" name="Cube 322">
                  <a:extLst>
                    <a:ext uri="{FF2B5EF4-FFF2-40B4-BE49-F238E27FC236}">
                      <a16:creationId xmlns:a16="http://schemas.microsoft.com/office/drawing/2014/main" id="{C6B020C1-FD76-4C57-A972-9873301733A9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4" name="Cube 323">
                  <a:extLst>
                    <a:ext uri="{FF2B5EF4-FFF2-40B4-BE49-F238E27FC236}">
                      <a16:creationId xmlns:a16="http://schemas.microsoft.com/office/drawing/2014/main" id="{1D98B31A-D87B-4485-AF8E-69FDBCE3EADE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5" name="Cube 324">
                  <a:extLst>
                    <a:ext uri="{FF2B5EF4-FFF2-40B4-BE49-F238E27FC236}">
                      <a16:creationId xmlns:a16="http://schemas.microsoft.com/office/drawing/2014/main" id="{A97DC8BC-43D5-4B3A-A477-52EC6E266FBA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6" name="Cube 325">
                  <a:extLst>
                    <a:ext uri="{FF2B5EF4-FFF2-40B4-BE49-F238E27FC236}">
                      <a16:creationId xmlns:a16="http://schemas.microsoft.com/office/drawing/2014/main" id="{69B72485-8744-4F84-B015-C2CCEDC88ED9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417" name="Group 416">
              <a:extLst>
                <a:ext uri="{FF2B5EF4-FFF2-40B4-BE49-F238E27FC236}">
                  <a16:creationId xmlns:a16="http://schemas.microsoft.com/office/drawing/2014/main" id="{050AF7B9-71E4-4421-9521-CE93C02FC5D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47603" y="3624904"/>
              <a:ext cx="893046" cy="921855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418" name="Group 38">
                <a:extLst>
                  <a:ext uri="{FF2B5EF4-FFF2-40B4-BE49-F238E27FC236}">
                    <a16:creationId xmlns:a16="http://schemas.microsoft.com/office/drawing/2014/main" id="{360B911A-CBD7-4E14-ADEE-6E3C37BC5D7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18" name="Cube 517">
                  <a:extLst>
                    <a:ext uri="{FF2B5EF4-FFF2-40B4-BE49-F238E27FC236}">
                      <a16:creationId xmlns:a16="http://schemas.microsoft.com/office/drawing/2014/main" id="{1035D583-7DFB-40CC-81E9-4247B839E5C9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9" name="Cube 518">
                  <a:extLst>
                    <a:ext uri="{FF2B5EF4-FFF2-40B4-BE49-F238E27FC236}">
                      <a16:creationId xmlns:a16="http://schemas.microsoft.com/office/drawing/2014/main" id="{6F81584C-5D22-4EF4-9F33-8F0F8B4E854D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0" name="Cube 519">
                  <a:extLst>
                    <a:ext uri="{FF2B5EF4-FFF2-40B4-BE49-F238E27FC236}">
                      <a16:creationId xmlns:a16="http://schemas.microsoft.com/office/drawing/2014/main" id="{A049CEC6-51F8-4D2A-BD96-5FFF2973EDE6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1" name="Cube 520">
                  <a:extLst>
                    <a:ext uri="{FF2B5EF4-FFF2-40B4-BE49-F238E27FC236}">
                      <a16:creationId xmlns:a16="http://schemas.microsoft.com/office/drawing/2014/main" id="{52C1A6A0-BEA5-4259-831E-946ECAF22770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2" name="Cube 521">
                  <a:extLst>
                    <a:ext uri="{FF2B5EF4-FFF2-40B4-BE49-F238E27FC236}">
                      <a16:creationId xmlns:a16="http://schemas.microsoft.com/office/drawing/2014/main" id="{9697D941-E5F6-4C67-9825-071CA1196B7A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3" name="Cube 522">
                  <a:extLst>
                    <a:ext uri="{FF2B5EF4-FFF2-40B4-BE49-F238E27FC236}">
                      <a16:creationId xmlns:a16="http://schemas.microsoft.com/office/drawing/2014/main" id="{3B51E55D-4EBF-4C26-A24E-E1BDCCE7C6B7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4" name="Cube 523">
                  <a:extLst>
                    <a:ext uri="{FF2B5EF4-FFF2-40B4-BE49-F238E27FC236}">
                      <a16:creationId xmlns:a16="http://schemas.microsoft.com/office/drawing/2014/main" id="{CEF0042D-9B71-438D-8BB7-6ADF58354813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5" name="Cube 524">
                  <a:extLst>
                    <a:ext uri="{FF2B5EF4-FFF2-40B4-BE49-F238E27FC236}">
                      <a16:creationId xmlns:a16="http://schemas.microsoft.com/office/drawing/2014/main" id="{400619E9-4012-483B-85E7-A0BBA7427AC9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6" name="Cube 525">
                  <a:extLst>
                    <a:ext uri="{FF2B5EF4-FFF2-40B4-BE49-F238E27FC236}">
                      <a16:creationId xmlns:a16="http://schemas.microsoft.com/office/drawing/2014/main" id="{E7C96D44-1B91-4B88-93E3-5056DE8098AD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7" name="Cube 526">
                  <a:extLst>
                    <a:ext uri="{FF2B5EF4-FFF2-40B4-BE49-F238E27FC236}">
                      <a16:creationId xmlns:a16="http://schemas.microsoft.com/office/drawing/2014/main" id="{98AEACEA-F2F3-4019-B5F8-0CF0150A047B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19" name="Group 51">
                <a:extLst>
                  <a:ext uri="{FF2B5EF4-FFF2-40B4-BE49-F238E27FC236}">
                    <a16:creationId xmlns:a16="http://schemas.microsoft.com/office/drawing/2014/main" id="{B1418694-F4F8-456D-BF99-8C0B44AB95C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08" name="Cube 507">
                  <a:extLst>
                    <a:ext uri="{FF2B5EF4-FFF2-40B4-BE49-F238E27FC236}">
                      <a16:creationId xmlns:a16="http://schemas.microsoft.com/office/drawing/2014/main" id="{4A73FDE0-2ABA-49EE-A369-B5BE1E32AC10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9" name="Cube 508">
                  <a:extLst>
                    <a:ext uri="{FF2B5EF4-FFF2-40B4-BE49-F238E27FC236}">
                      <a16:creationId xmlns:a16="http://schemas.microsoft.com/office/drawing/2014/main" id="{EF27B304-5CF6-44FE-BA96-9DF095B62836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0" name="Cube 509">
                  <a:extLst>
                    <a:ext uri="{FF2B5EF4-FFF2-40B4-BE49-F238E27FC236}">
                      <a16:creationId xmlns:a16="http://schemas.microsoft.com/office/drawing/2014/main" id="{4CA9FBB3-6398-40B5-8422-C63953F692C8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1" name="Cube 510">
                  <a:extLst>
                    <a:ext uri="{FF2B5EF4-FFF2-40B4-BE49-F238E27FC236}">
                      <a16:creationId xmlns:a16="http://schemas.microsoft.com/office/drawing/2014/main" id="{9552F5D8-0C1A-47A2-9799-73F42E66B392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2" name="Cube 511">
                  <a:extLst>
                    <a:ext uri="{FF2B5EF4-FFF2-40B4-BE49-F238E27FC236}">
                      <a16:creationId xmlns:a16="http://schemas.microsoft.com/office/drawing/2014/main" id="{F2DD219C-16DF-45A3-AC2D-BEB2B168DC71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3" name="Cube 512">
                  <a:extLst>
                    <a:ext uri="{FF2B5EF4-FFF2-40B4-BE49-F238E27FC236}">
                      <a16:creationId xmlns:a16="http://schemas.microsoft.com/office/drawing/2014/main" id="{1BDA5E40-31DA-40B3-BD1C-723A72CF83A5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4" name="Cube 513">
                  <a:extLst>
                    <a:ext uri="{FF2B5EF4-FFF2-40B4-BE49-F238E27FC236}">
                      <a16:creationId xmlns:a16="http://schemas.microsoft.com/office/drawing/2014/main" id="{1EF5C554-EF45-45C3-BEC0-971D521DCAA3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5" name="Cube 514">
                  <a:extLst>
                    <a:ext uri="{FF2B5EF4-FFF2-40B4-BE49-F238E27FC236}">
                      <a16:creationId xmlns:a16="http://schemas.microsoft.com/office/drawing/2014/main" id="{6976DB1F-1E71-4A22-96D8-345FC113E4EA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6" name="Cube 515">
                  <a:extLst>
                    <a:ext uri="{FF2B5EF4-FFF2-40B4-BE49-F238E27FC236}">
                      <a16:creationId xmlns:a16="http://schemas.microsoft.com/office/drawing/2014/main" id="{7F9C89AC-957D-45FD-ACF2-C6E550B49B26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7" name="Cube 516">
                  <a:extLst>
                    <a:ext uri="{FF2B5EF4-FFF2-40B4-BE49-F238E27FC236}">
                      <a16:creationId xmlns:a16="http://schemas.microsoft.com/office/drawing/2014/main" id="{F490FDE6-0EAE-4EBF-A490-01A118CC1238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0" name="Group 62">
                <a:extLst>
                  <a:ext uri="{FF2B5EF4-FFF2-40B4-BE49-F238E27FC236}">
                    <a16:creationId xmlns:a16="http://schemas.microsoft.com/office/drawing/2014/main" id="{5CF6AC73-2F58-4372-AF5B-C20D4BBECA6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98" name="Cube 497">
                  <a:extLst>
                    <a:ext uri="{FF2B5EF4-FFF2-40B4-BE49-F238E27FC236}">
                      <a16:creationId xmlns:a16="http://schemas.microsoft.com/office/drawing/2014/main" id="{A54D223B-5318-4FD9-8F62-CAD3BD0DF9ED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9" name="Cube 498">
                  <a:extLst>
                    <a:ext uri="{FF2B5EF4-FFF2-40B4-BE49-F238E27FC236}">
                      <a16:creationId xmlns:a16="http://schemas.microsoft.com/office/drawing/2014/main" id="{A3C9E1AA-767F-4D32-AB4F-968A9E2F96A9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0" name="Cube 499">
                  <a:extLst>
                    <a:ext uri="{FF2B5EF4-FFF2-40B4-BE49-F238E27FC236}">
                      <a16:creationId xmlns:a16="http://schemas.microsoft.com/office/drawing/2014/main" id="{EDD98B2A-2D44-4494-ACD0-72A6E8D1D75D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1" name="Cube 500">
                  <a:extLst>
                    <a:ext uri="{FF2B5EF4-FFF2-40B4-BE49-F238E27FC236}">
                      <a16:creationId xmlns:a16="http://schemas.microsoft.com/office/drawing/2014/main" id="{D39B0BE9-1881-432C-BCEF-006F7F06E57B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2" name="Cube 501">
                  <a:extLst>
                    <a:ext uri="{FF2B5EF4-FFF2-40B4-BE49-F238E27FC236}">
                      <a16:creationId xmlns:a16="http://schemas.microsoft.com/office/drawing/2014/main" id="{649F41E4-D2D0-482F-B41D-4C53E489268A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3" name="Cube 502">
                  <a:extLst>
                    <a:ext uri="{FF2B5EF4-FFF2-40B4-BE49-F238E27FC236}">
                      <a16:creationId xmlns:a16="http://schemas.microsoft.com/office/drawing/2014/main" id="{6C7E1244-AE35-4B44-9335-51BF8E5A85F0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4" name="Cube 503">
                  <a:extLst>
                    <a:ext uri="{FF2B5EF4-FFF2-40B4-BE49-F238E27FC236}">
                      <a16:creationId xmlns:a16="http://schemas.microsoft.com/office/drawing/2014/main" id="{83F03280-21CB-48A1-8FD3-A650C3421C14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5" name="Cube 504">
                  <a:extLst>
                    <a:ext uri="{FF2B5EF4-FFF2-40B4-BE49-F238E27FC236}">
                      <a16:creationId xmlns:a16="http://schemas.microsoft.com/office/drawing/2014/main" id="{CE532C2C-D6E4-46BD-A13B-BF6116AE2FE9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6" name="Cube 505">
                  <a:extLst>
                    <a:ext uri="{FF2B5EF4-FFF2-40B4-BE49-F238E27FC236}">
                      <a16:creationId xmlns:a16="http://schemas.microsoft.com/office/drawing/2014/main" id="{87CD1B41-88FB-403F-9168-E8431F96CB22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7" name="Cube 506">
                  <a:extLst>
                    <a:ext uri="{FF2B5EF4-FFF2-40B4-BE49-F238E27FC236}">
                      <a16:creationId xmlns:a16="http://schemas.microsoft.com/office/drawing/2014/main" id="{B508CCEA-4576-4C9B-B5CB-DF7CDDA646D8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1" name="Group 73">
                <a:extLst>
                  <a:ext uri="{FF2B5EF4-FFF2-40B4-BE49-F238E27FC236}">
                    <a16:creationId xmlns:a16="http://schemas.microsoft.com/office/drawing/2014/main" id="{F31699F3-342C-48A7-87CE-FBCFDAA62CB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88" name="Cube 487">
                  <a:extLst>
                    <a:ext uri="{FF2B5EF4-FFF2-40B4-BE49-F238E27FC236}">
                      <a16:creationId xmlns:a16="http://schemas.microsoft.com/office/drawing/2014/main" id="{C07820CF-7208-464E-B71D-03095710AF17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9" name="Cube 488">
                  <a:extLst>
                    <a:ext uri="{FF2B5EF4-FFF2-40B4-BE49-F238E27FC236}">
                      <a16:creationId xmlns:a16="http://schemas.microsoft.com/office/drawing/2014/main" id="{0E5CB59F-43B0-44AD-A508-6D2A84CA6830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0" name="Cube 489">
                  <a:extLst>
                    <a:ext uri="{FF2B5EF4-FFF2-40B4-BE49-F238E27FC236}">
                      <a16:creationId xmlns:a16="http://schemas.microsoft.com/office/drawing/2014/main" id="{AE82CFF0-1AC7-45E8-B713-F23AD1D3F4F0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1" name="Cube 490">
                  <a:extLst>
                    <a:ext uri="{FF2B5EF4-FFF2-40B4-BE49-F238E27FC236}">
                      <a16:creationId xmlns:a16="http://schemas.microsoft.com/office/drawing/2014/main" id="{06E6B3B9-3CC6-4282-9416-088298E2C95F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2" name="Cube 491">
                  <a:extLst>
                    <a:ext uri="{FF2B5EF4-FFF2-40B4-BE49-F238E27FC236}">
                      <a16:creationId xmlns:a16="http://schemas.microsoft.com/office/drawing/2014/main" id="{01A82741-AFDF-4014-B4FF-E535433C12EB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3" name="Cube 492">
                  <a:extLst>
                    <a:ext uri="{FF2B5EF4-FFF2-40B4-BE49-F238E27FC236}">
                      <a16:creationId xmlns:a16="http://schemas.microsoft.com/office/drawing/2014/main" id="{00E7A5E8-C3BF-42EB-A3AF-9E884A74220E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4" name="Cube 493">
                  <a:extLst>
                    <a:ext uri="{FF2B5EF4-FFF2-40B4-BE49-F238E27FC236}">
                      <a16:creationId xmlns:a16="http://schemas.microsoft.com/office/drawing/2014/main" id="{31470587-FE28-484B-82FF-406FEDF23E42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5" name="Cube 494">
                  <a:extLst>
                    <a:ext uri="{FF2B5EF4-FFF2-40B4-BE49-F238E27FC236}">
                      <a16:creationId xmlns:a16="http://schemas.microsoft.com/office/drawing/2014/main" id="{638BF5A4-CF8A-40EB-990E-D08E94280A14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6" name="Cube 495">
                  <a:extLst>
                    <a:ext uri="{FF2B5EF4-FFF2-40B4-BE49-F238E27FC236}">
                      <a16:creationId xmlns:a16="http://schemas.microsoft.com/office/drawing/2014/main" id="{3BFB8F7F-5434-42FB-89A8-4234D3018892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7" name="Cube 496">
                  <a:extLst>
                    <a:ext uri="{FF2B5EF4-FFF2-40B4-BE49-F238E27FC236}">
                      <a16:creationId xmlns:a16="http://schemas.microsoft.com/office/drawing/2014/main" id="{686E831D-0EEE-4B52-B89A-2EB958132A71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2" name="Group 84">
                <a:extLst>
                  <a:ext uri="{FF2B5EF4-FFF2-40B4-BE49-F238E27FC236}">
                    <a16:creationId xmlns:a16="http://schemas.microsoft.com/office/drawing/2014/main" id="{DF8D8718-1585-4950-8F32-82F72D40867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78" name="Cube 477">
                  <a:extLst>
                    <a:ext uri="{FF2B5EF4-FFF2-40B4-BE49-F238E27FC236}">
                      <a16:creationId xmlns:a16="http://schemas.microsoft.com/office/drawing/2014/main" id="{8CEF23B7-7E18-48B9-9587-D048719A5FA0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9" name="Cube 478">
                  <a:extLst>
                    <a:ext uri="{FF2B5EF4-FFF2-40B4-BE49-F238E27FC236}">
                      <a16:creationId xmlns:a16="http://schemas.microsoft.com/office/drawing/2014/main" id="{D15DC4F0-02B3-4C61-856F-D8EAE72615B0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0" name="Cube 479">
                  <a:extLst>
                    <a:ext uri="{FF2B5EF4-FFF2-40B4-BE49-F238E27FC236}">
                      <a16:creationId xmlns:a16="http://schemas.microsoft.com/office/drawing/2014/main" id="{1A991225-CF83-4CF9-B85C-C4C80B2B3729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1" name="Cube 480">
                  <a:extLst>
                    <a:ext uri="{FF2B5EF4-FFF2-40B4-BE49-F238E27FC236}">
                      <a16:creationId xmlns:a16="http://schemas.microsoft.com/office/drawing/2014/main" id="{E380C45E-7C60-4849-BF5C-F2B8370F20A2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2" name="Cube 481">
                  <a:extLst>
                    <a:ext uri="{FF2B5EF4-FFF2-40B4-BE49-F238E27FC236}">
                      <a16:creationId xmlns:a16="http://schemas.microsoft.com/office/drawing/2014/main" id="{9AE8E0B8-6348-46B6-B6C4-4B419A5E9C1A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3" name="Cube 482">
                  <a:extLst>
                    <a:ext uri="{FF2B5EF4-FFF2-40B4-BE49-F238E27FC236}">
                      <a16:creationId xmlns:a16="http://schemas.microsoft.com/office/drawing/2014/main" id="{FBDC8928-C519-40B8-BCE9-8A151D57644F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4" name="Cube 483">
                  <a:extLst>
                    <a:ext uri="{FF2B5EF4-FFF2-40B4-BE49-F238E27FC236}">
                      <a16:creationId xmlns:a16="http://schemas.microsoft.com/office/drawing/2014/main" id="{00982255-6AA7-42AB-9171-A0D8D80EF381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5" name="Cube 484">
                  <a:extLst>
                    <a:ext uri="{FF2B5EF4-FFF2-40B4-BE49-F238E27FC236}">
                      <a16:creationId xmlns:a16="http://schemas.microsoft.com/office/drawing/2014/main" id="{F4AE3DD5-48FA-4D29-9E70-8CE30B20D1A3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6" name="Cube 485">
                  <a:extLst>
                    <a:ext uri="{FF2B5EF4-FFF2-40B4-BE49-F238E27FC236}">
                      <a16:creationId xmlns:a16="http://schemas.microsoft.com/office/drawing/2014/main" id="{5B847E9F-7468-46AD-A068-459B721FEA56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7" name="Cube 486">
                  <a:extLst>
                    <a:ext uri="{FF2B5EF4-FFF2-40B4-BE49-F238E27FC236}">
                      <a16:creationId xmlns:a16="http://schemas.microsoft.com/office/drawing/2014/main" id="{8B8D9173-B632-4CD3-8FBC-521CF6F16E3B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3" name="Group 139">
                <a:extLst>
                  <a:ext uri="{FF2B5EF4-FFF2-40B4-BE49-F238E27FC236}">
                    <a16:creationId xmlns:a16="http://schemas.microsoft.com/office/drawing/2014/main" id="{5675A466-16AA-4AAE-81E5-EC0B5FDB87E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68" name="Cube 467">
                  <a:extLst>
                    <a:ext uri="{FF2B5EF4-FFF2-40B4-BE49-F238E27FC236}">
                      <a16:creationId xmlns:a16="http://schemas.microsoft.com/office/drawing/2014/main" id="{35ED9E59-BCE1-4B1D-A924-46B127FDCB4D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9" name="Cube 468">
                  <a:extLst>
                    <a:ext uri="{FF2B5EF4-FFF2-40B4-BE49-F238E27FC236}">
                      <a16:creationId xmlns:a16="http://schemas.microsoft.com/office/drawing/2014/main" id="{B2DC466F-21FB-4F63-9419-97D1FAEFB9CD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0" name="Cube 469">
                  <a:extLst>
                    <a:ext uri="{FF2B5EF4-FFF2-40B4-BE49-F238E27FC236}">
                      <a16:creationId xmlns:a16="http://schemas.microsoft.com/office/drawing/2014/main" id="{F0BDBD4D-0125-474C-B70E-E2732552A701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1" name="Cube 470">
                  <a:extLst>
                    <a:ext uri="{FF2B5EF4-FFF2-40B4-BE49-F238E27FC236}">
                      <a16:creationId xmlns:a16="http://schemas.microsoft.com/office/drawing/2014/main" id="{EF304A9A-71EA-4000-A3F0-2D84B27B7411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2" name="Cube 471">
                  <a:extLst>
                    <a:ext uri="{FF2B5EF4-FFF2-40B4-BE49-F238E27FC236}">
                      <a16:creationId xmlns:a16="http://schemas.microsoft.com/office/drawing/2014/main" id="{44B1D224-F4BD-434C-82A9-B9972DD58903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3" name="Cube 472">
                  <a:extLst>
                    <a:ext uri="{FF2B5EF4-FFF2-40B4-BE49-F238E27FC236}">
                      <a16:creationId xmlns:a16="http://schemas.microsoft.com/office/drawing/2014/main" id="{0719EBAF-9A86-43F9-B922-B7F2FD5D3458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4" name="Cube 473">
                  <a:extLst>
                    <a:ext uri="{FF2B5EF4-FFF2-40B4-BE49-F238E27FC236}">
                      <a16:creationId xmlns:a16="http://schemas.microsoft.com/office/drawing/2014/main" id="{A69A4A20-3951-46DB-9D26-38950CFD7A1E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5" name="Cube 474">
                  <a:extLst>
                    <a:ext uri="{FF2B5EF4-FFF2-40B4-BE49-F238E27FC236}">
                      <a16:creationId xmlns:a16="http://schemas.microsoft.com/office/drawing/2014/main" id="{D5DBFBBE-E330-492B-8577-AB47DB9E9B88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6" name="Cube 475">
                  <a:extLst>
                    <a:ext uri="{FF2B5EF4-FFF2-40B4-BE49-F238E27FC236}">
                      <a16:creationId xmlns:a16="http://schemas.microsoft.com/office/drawing/2014/main" id="{77AAF92C-6A1E-4838-A705-69D40A56ABF3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7" name="Cube 476">
                  <a:extLst>
                    <a:ext uri="{FF2B5EF4-FFF2-40B4-BE49-F238E27FC236}">
                      <a16:creationId xmlns:a16="http://schemas.microsoft.com/office/drawing/2014/main" id="{9B9C3F8C-508B-48D9-B25C-6CFDAEE84A1D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4" name="Group 150">
                <a:extLst>
                  <a:ext uri="{FF2B5EF4-FFF2-40B4-BE49-F238E27FC236}">
                    <a16:creationId xmlns:a16="http://schemas.microsoft.com/office/drawing/2014/main" id="{09660A8A-A072-46FD-B457-D4F7E55CEF9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458" name="Cube 457">
                  <a:extLst>
                    <a:ext uri="{FF2B5EF4-FFF2-40B4-BE49-F238E27FC236}">
                      <a16:creationId xmlns:a16="http://schemas.microsoft.com/office/drawing/2014/main" id="{9024E7CA-DAD9-4A01-B6E3-9B25255B8B95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9" name="Cube 458">
                  <a:extLst>
                    <a:ext uri="{FF2B5EF4-FFF2-40B4-BE49-F238E27FC236}">
                      <a16:creationId xmlns:a16="http://schemas.microsoft.com/office/drawing/2014/main" id="{8485FD9A-08CE-4EC1-BA46-597C16C48448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0" name="Cube 459">
                  <a:extLst>
                    <a:ext uri="{FF2B5EF4-FFF2-40B4-BE49-F238E27FC236}">
                      <a16:creationId xmlns:a16="http://schemas.microsoft.com/office/drawing/2014/main" id="{5B8143FD-CB17-4DCC-AE70-A5D80D842782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1" name="Cube 460">
                  <a:extLst>
                    <a:ext uri="{FF2B5EF4-FFF2-40B4-BE49-F238E27FC236}">
                      <a16:creationId xmlns:a16="http://schemas.microsoft.com/office/drawing/2014/main" id="{E58F848B-A240-403C-A45B-536F57071670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2" name="Cube 461">
                  <a:extLst>
                    <a:ext uri="{FF2B5EF4-FFF2-40B4-BE49-F238E27FC236}">
                      <a16:creationId xmlns:a16="http://schemas.microsoft.com/office/drawing/2014/main" id="{4112D1D8-5879-4145-9166-5EE9E686CE5C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3" name="Cube 462">
                  <a:extLst>
                    <a:ext uri="{FF2B5EF4-FFF2-40B4-BE49-F238E27FC236}">
                      <a16:creationId xmlns:a16="http://schemas.microsoft.com/office/drawing/2014/main" id="{A88D2069-59A9-4702-BD4A-B9077E879932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4" name="Cube 463">
                  <a:extLst>
                    <a:ext uri="{FF2B5EF4-FFF2-40B4-BE49-F238E27FC236}">
                      <a16:creationId xmlns:a16="http://schemas.microsoft.com/office/drawing/2014/main" id="{6B8BE20A-8294-4F34-B14B-AF5956A79DC0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5" name="Cube 464">
                  <a:extLst>
                    <a:ext uri="{FF2B5EF4-FFF2-40B4-BE49-F238E27FC236}">
                      <a16:creationId xmlns:a16="http://schemas.microsoft.com/office/drawing/2014/main" id="{61AED008-0843-4CC4-A664-87E441279119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6" name="Cube 465">
                  <a:extLst>
                    <a:ext uri="{FF2B5EF4-FFF2-40B4-BE49-F238E27FC236}">
                      <a16:creationId xmlns:a16="http://schemas.microsoft.com/office/drawing/2014/main" id="{4C84456A-717D-4ACF-BB9D-1B359938FE78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7" name="Cube 466">
                  <a:extLst>
                    <a:ext uri="{FF2B5EF4-FFF2-40B4-BE49-F238E27FC236}">
                      <a16:creationId xmlns:a16="http://schemas.microsoft.com/office/drawing/2014/main" id="{7C259FE6-DD2C-4FD4-8B3D-C2FDAB12BF0C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5" name="Group 161">
                <a:extLst>
                  <a:ext uri="{FF2B5EF4-FFF2-40B4-BE49-F238E27FC236}">
                    <a16:creationId xmlns:a16="http://schemas.microsoft.com/office/drawing/2014/main" id="{D63B6A33-9475-4773-B75D-94936319CA3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448" name="Cube 447">
                  <a:extLst>
                    <a:ext uri="{FF2B5EF4-FFF2-40B4-BE49-F238E27FC236}">
                      <a16:creationId xmlns:a16="http://schemas.microsoft.com/office/drawing/2014/main" id="{5D0B2ADF-34D8-44B6-8A18-3E2B4C72FCB3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9" name="Cube 448">
                  <a:extLst>
                    <a:ext uri="{FF2B5EF4-FFF2-40B4-BE49-F238E27FC236}">
                      <a16:creationId xmlns:a16="http://schemas.microsoft.com/office/drawing/2014/main" id="{D2B80E70-8928-408D-87EB-3543F5E3332A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0" name="Cube 449">
                  <a:extLst>
                    <a:ext uri="{FF2B5EF4-FFF2-40B4-BE49-F238E27FC236}">
                      <a16:creationId xmlns:a16="http://schemas.microsoft.com/office/drawing/2014/main" id="{7E16FEA7-5A1E-4546-949F-DE54AD3E6B22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1" name="Cube 450">
                  <a:extLst>
                    <a:ext uri="{FF2B5EF4-FFF2-40B4-BE49-F238E27FC236}">
                      <a16:creationId xmlns:a16="http://schemas.microsoft.com/office/drawing/2014/main" id="{C96B4583-55AF-4C36-90FA-C44E95871CE1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2" name="Cube 451">
                  <a:extLst>
                    <a:ext uri="{FF2B5EF4-FFF2-40B4-BE49-F238E27FC236}">
                      <a16:creationId xmlns:a16="http://schemas.microsoft.com/office/drawing/2014/main" id="{02E22398-495D-48D0-8980-AF6DB9E73DED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3" name="Cube 452">
                  <a:extLst>
                    <a:ext uri="{FF2B5EF4-FFF2-40B4-BE49-F238E27FC236}">
                      <a16:creationId xmlns:a16="http://schemas.microsoft.com/office/drawing/2014/main" id="{2BCFC6B5-4681-4CA6-8A3B-C433F1827917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4" name="Cube 453">
                  <a:extLst>
                    <a:ext uri="{FF2B5EF4-FFF2-40B4-BE49-F238E27FC236}">
                      <a16:creationId xmlns:a16="http://schemas.microsoft.com/office/drawing/2014/main" id="{F6FEC0A2-99B1-420F-9BFA-1F8D3D110052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5" name="Cube 454">
                  <a:extLst>
                    <a:ext uri="{FF2B5EF4-FFF2-40B4-BE49-F238E27FC236}">
                      <a16:creationId xmlns:a16="http://schemas.microsoft.com/office/drawing/2014/main" id="{173316C8-70F0-43BD-B472-4EBCD4F34C97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6" name="Cube 455">
                  <a:extLst>
                    <a:ext uri="{FF2B5EF4-FFF2-40B4-BE49-F238E27FC236}">
                      <a16:creationId xmlns:a16="http://schemas.microsoft.com/office/drawing/2014/main" id="{18221205-39AA-4BC8-92DD-9E16A54BB607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7" name="Cube 456">
                  <a:extLst>
                    <a:ext uri="{FF2B5EF4-FFF2-40B4-BE49-F238E27FC236}">
                      <a16:creationId xmlns:a16="http://schemas.microsoft.com/office/drawing/2014/main" id="{C80DD643-97D0-4019-94CE-2D99C7805315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6" name="Group 172">
                <a:extLst>
                  <a:ext uri="{FF2B5EF4-FFF2-40B4-BE49-F238E27FC236}">
                    <a16:creationId xmlns:a16="http://schemas.microsoft.com/office/drawing/2014/main" id="{24C27890-0B5D-4D31-9482-90F8FED0E5D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38" name="Cube 437">
                  <a:extLst>
                    <a:ext uri="{FF2B5EF4-FFF2-40B4-BE49-F238E27FC236}">
                      <a16:creationId xmlns:a16="http://schemas.microsoft.com/office/drawing/2014/main" id="{2590E219-ADDA-4F89-BE5C-DBF25A20A704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9" name="Cube 438">
                  <a:extLst>
                    <a:ext uri="{FF2B5EF4-FFF2-40B4-BE49-F238E27FC236}">
                      <a16:creationId xmlns:a16="http://schemas.microsoft.com/office/drawing/2014/main" id="{16336D67-652A-4F5B-A43E-DDCC4B58EF98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0" name="Cube 439">
                  <a:extLst>
                    <a:ext uri="{FF2B5EF4-FFF2-40B4-BE49-F238E27FC236}">
                      <a16:creationId xmlns:a16="http://schemas.microsoft.com/office/drawing/2014/main" id="{39E1A7D1-E143-4771-83F9-2A5C037CB24D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1" name="Cube 440">
                  <a:extLst>
                    <a:ext uri="{FF2B5EF4-FFF2-40B4-BE49-F238E27FC236}">
                      <a16:creationId xmlns:a16="http://schemas.microsoft.com/office/drawing/2014/main" id="{1BEB2BFC-0D1F-4E91-B2DA-E4711E19E21D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2" name="Cube 441">
                  <a:extLst>
                    <a:ext uri="{FF2B5EF4-FFF2-40B4-BE49-F238E27FC236}">
                      <a16:creationId xmlns:a16="http://schemas.microsoft.com/office/drawing/2014/main" id="{A6B82F47-62FD-4749-AF26-18D1431DDB4E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3" name="Cube 442">
                  <a:extLst>
                    <a:ext uri="{FF2B5EF4-FFF2-40B4-BE49-F238E27FC236}">
                      <a16:creationId xmlns:a16="http://schemas.microsoft.com/office/drawing/2014/main" id="{9396159C-DF38-4608-A48F-2DADF01FFF99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4" name="Cube 443">
                  <a:extLst>
                    <a:ext uri="{FF2B5EF4-FFF2-40B4-BE49-F238E27FC236}">
                      <a16:creationId xmlns:a16="http://schemas.microsoft.com/office/drawing/2014/main" id="{BE0689BB-0266-427D-BA9F-1F86121FDB60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5" name="Cube 444">
                  <a:extLst>
                    <a:ext uri="{FF2B5EF4-FFF2-40B4-BE49-F238E27FC236}">
                      <a16:creationId xmlns:a16="http://schemas.microsoft.com/office/drawing/2014/main" id="{5F8C3ACA-716F-41B3-936E-C753CE8707A8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6" name="Cube 445">
                  <a:extLst>
                    <a:ext uri="{FF2B5EF4-FFF2-40B4-BE49-F238E27FC236}">
                      <a16:creationId xmlns:a16="http://schemas.microsoft.com/office/drawing/2014/main" id="{1A4406AB-2801-4A9A-8D16-4DD2C2E10FE0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7" name="Cube 446">
                  <a:extLst>
                    <a:ext uri="{FF2B5EF4-FFF2-40B4-BE49-F238E27FC236}">
                      <a16:creationId xmlns:a16="http://schemas.microsoft.com/office/drawing/2014/main" id="{CEBC4091-8042-4E1A-A39F-998E8CC121AE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7" name="Group 183">
                <a:extLst>
                  <a:ext uri="{FF2B5EF4-FFF2-40B4-BE49-F238E27FC236}">
                    <a16:creationId xmlns:a16="http://schemas.microsoft.com/office/drawing/2014/main" id="{8F87E652-0D63-48AF-81A0-C854BC3E008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28" name="Cube 427">
                  <a:extLst>
                    <a:ext uri="{FF2B5EF4-FFF2-40B4-BE49-F238E27FC236}">
                      <a16:creationId xmlns:a16="http://schemas.microsoft.com/office/drawing/2014/main" id="{9D132457-697F-4065-A71C-264C35B789F1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29" name="Cube 428">
                  <a:extLst>
                    <a:ext uri="{FF2B5EF4-FFF2-40B4-BE49-F238E27FC236}">
                      <a16:creationId xmlns:a16="http://schemas.microsoft.com/office/drawing/2014/main" id="{70C7FC87-D9F2-44BB-9067-4C1673EDCF41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0" name="Cube 429">
                  <a:extLst>
                    <a:ext uri="{FF2B5EF4-FFF2-40B4-BE49-F238E27FC236}">
                      <a16:creationId xmlns:a16="http://schemas.microsoft.com/office/drawing/2014/main" id="{1BB2628A-F519-4705-B81B-896595659001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1" name="Cube 430">
                  <a:extLst>
                    <a:ext uri="{FF2B5EF4-FFF2-40B4-BE49-F238E27FC236}">
                      <a16:creationId xmlns:a16="http://schemas.microsoft.com/office/drawing/2014/main" id="{D094D035-2ADC-4D38-9F85-29AD9054C3E8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2" name="Cube 431">
                  <a:extLst>
                    <a:ext uri="{FF2B5EF4-FFF2-40B4-BE49-F238E27FC236}">
                      <a16:creationId xmlns:a16="http://schemas.microsoft.com/office/drawing/2014/main" id="{B62D3053-CEB0-48FE-9696-5811A1D55960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3" name="Cube 432">
                  <a:extLst>
                    <a:ext uri="{FF2B5EF4-FFF2-40B4-BE49-F238E27FC236}">
                      <a16:creationId xmlns:a16="http://schemas.microsoft.com/office/drawing/2014/main" id="{071D7B99-4B75-4962-8755-9799D1387A6F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4" name="Cube 433">
                  <a:extLst>
                    <a:ext uri="{FF2B5EF4-FFF2-40B4-BE49-F238E27FC236}">
                      <a16:creationId xmlns:a16="http://schemas.microsoft.com/office/drawing/2014/main" id="{C682C08C-B562-4C63-AFAE-76A00A80E982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5" name="Cube 434">
                  <a:extLst>
                    <a:ext uri="{FF2B5EF4-FFF2-40B4-BE49-F238E27FC236}">
                      <a16:creationId xmlns:a16="http://schemas.microsoft.com/office/drawing/2014/main" id="{4B234306-582F-457F-A3C1-F90641981B09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6" name="Cube 435">
                  <a:extLst>
                    <a:ext uri="{FF2B5EF4-FFF2-40B4-BE49-F238E27FC236}">
                      <a16:creationId xmlns:a16="http://schemas.microsoft.com/office/drawing/2014/main" id="{107C1A65-0836-4C66-B8C6-9E27282B10B7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7" name="Cube 436">
                  <a:extLst>
                    <a:ext uri="{FF2B5EF4-FFF2-40B4-BE49-F238E27FC236}">
                      <a16:creationId xmlns:a16="http://schemas.microsoft.com/office/drawing/2014/main" id="{A50956E6-8756-4F2D-8390-F2D5E90611DE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668713" y="3305175"/>
            <a:ext cx="1787525" cy="1293813"/>
            <a:chOff x="3668853" y="3304949"/>
            <a:chExt cx="1786682" cy="1293293"/>
          </a:xfrm>
        </p:grpSpPr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0F41CD21-45DB-4270-BA55-FAE1144B580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68853" y="3304949"/>
              <a:ext cx="163269" cy="1293293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37" name="Cube 136">
                <a:extLst>
                  <a:ext uri="{FF2B5EF4-FFF2-40B4-BE49-F238E27FC236}">
                    <a16:creationId xmlns:a16="http://schemas.microsoft.com/office/drawing/2014/main" id="{3FE81BEE-3043-4F2E-BC73-DF8E5548B767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8" name="Cube 137">
                <a:extLst>
                  <a:ext uri="{FF2B5EF4-FFF2-40B4-BE49-F238E27FC236}">
                    <a16:creationId xmlns:a16="http://schemas.microsoft.com/office/drawing/2014/main" id="{A07C84B4-6767-457E-AF77-5C21D54E0754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9" name="Cube 138">
                <a:extLst>
                  <a:ext uri="{FF2B5EF4-FFF2-40B4-BE49-F238E27FC236}">
                    <a16:creationId xmlns:a16="http://schemas.microsoft.com/office/drawing/2014/main" id="{1E1AD03D-B501-4ACE-AE48-0CE3C20ABEE6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0" name="Cube 139">
                <a:extLst>
                  <a:ext uri="{FF2B5EF4-FFF2-40B4-BE49-F238E27FC236}">
                    <a16:creationId xmlns:a16="http://schemas.microsoft.com/office/drawing/2014/main" id="{9B48B3D8-CAC7-4173-A4F6-8384AAFB01D2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1" name="Cube 140">
                <a:extLst>
                  <a:ext uri="{FF2B5EF4-FFF2-40B4-BE49-F238E27FC236}">
                    <a16:creationId xmlns:a16="http://schemas.microsoft.com/office/drawing/2014/main" id="{D51CF4C1-1001-412C-AA62-6C45A50191F7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2" name="Cube 141">
                <a:extLst>
                  <a:ext uri="{FF2B5EF4-FFF2-40B4-BE49-F238E27FC236}">
                    <a16:creationId xmlns:a16="http://schemas.microsoft.com/office/drawing/2014/main" id="{071110B5-92E5-4AFC-9B1C-8C3AF2C604F8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3" name="Cube 142">
                <a:extLst>
                  <a:ext uri="{FF2B5EF4-FFF2-40B4-BE49-F238E27FC236}">
                    <a16:creationId xmlns:a16="http://schemas.microsoft.com/office/drawing/2014/main" id="{804D0D03-0945-4C96-BAE8-D9A4A68723EA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4" name="Cube 143">
                <a:extLst>
                  <a:ext uri="{FF2B5EF4-FFF2-40B4-BE49-F238E27FC236}">
                    <a16:creationId xmlns:a16="http://schemas.microsoft.com/office/drawing/2014/main" id="{4809E8E8-83E6-409D-B66C-E82D65EAB6CD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5" name="Cube 144">
                <a:extLst>
                  <a:ext uri="{FF2B5EF4-FFF2-40B4-BE49-F238E27FC236}">
                    <a16:creationId xmlns:a16="http://schemas.microsoft.com/office/drawing/2014/main" id="{360131A5-8AA1-4C5B-8694-F529B69D692D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6" name="Cube 145">
                <a:extLst>
                  <a:ext uri="{FF2B5EF4-FFF2-40B4-BE49-F238E27FC236}">
                    <a16:creationId xmlns:a16="http://schemas.microsoft.com/office/drawing/2014/main" id="{F9760C0A-D81D-42DC-8C97-A67C258B7979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32" name="Group 131">
              <a:extLst>
                <a:ext uri="{FF2B5EF4-FFF2-40B4-BE49-F238E27FC236}">
                  <a16:creationId xmlns:a16="http://schemas.microsoft.com/office/drawing/2014/main" id="{F862A2A4-7DA5-49F0-98A2-199BCC5BA0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39422" y="3304949"/>
              <a:ext cx="163269" cy="1293293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33" name="Cube 132">
                <a:extLst>
                  <a:ext uri="{FF2B5EF4-FFF2-40B4-BE49-F238E27FC236}">
                    <a16:creationId xmlns:a16="http://schemas.microsoft.com/office/drawing/2014/main" id="{76E2B728-DAFB-4046-BDE6-A8AF8753BFCE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4" name="Cube 133">
                <a:extLst>
                  <a:ext uri="{FF2B5EF4-FFF2-40B4-BE49-F238E27FC236}">
                    <a16:creationId xmlns:a16="http://schemas.microsoft.com/office/drawing/2014/main" id="{3F42C5D5-8A31-41D0-BEDB-B5412427A756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5" name="Cube 134">
                <a:extLst>
                  <a:ext uri="{FF2B5EF4-FFF2-40B4-BE49-F238E27FC236}">
                    <a16:creationId xmlns:a16="http://schemas.microsoft.com/office/drawing/2014/main" id="{6E7CBFA2-8183-40B2-8D08-B569E24101DB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7" name="Cube 146">
                <a:extLst>
                  <a:ext uri="{FF2B5EF4-FFF2-40B4-BE49-F238E27FC236}">
                    <a16:creationId xmlns:a16="http://schemas.microsoft.com/office/drawing/2014/main" id="{801DAA42-B530-409E-A19B-A099296DD216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8" name="Cube 147">
                <a:extLst>
                  <a:ext uri="{FF2B5EF4-FFF2-40B4-BE49-F238E27FC236}">
                    <a16:creationId xmlns:a16="http://schemas.microsoft.com/office/drawing/2014/main" id="{1EEA9899-39B5-4DF5-B5C2-5AE40BE0784A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9" name="Cube 148">
                <a:extLst>
                  <a:ext uri="{FF2B5EF4-FFF2-40B4-BE49-F238E27FC236}">
                    <a16:creationId xmlns:a16="http://schemas.microsoft.com/office/drawing/2014/main" id="{6CE84473-8F98-46E2-BF9B-A00785960CCB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0" name="Cube 149">
                <a:extLst>
                  <a:ext uri="{FF2B5EF4-FFF2-40B4-BE49-F238E27FC236}">
                    <a16:creationId xmlns:a16="http://schemas.microsoft.com/office/drawing/2014/main" id="{5F57830B-78ED-4E20-B893-F2BF83F5AE11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1" name="Cube 150">
                <a:extLst>
                  <a:ext uri="{FF2B5EF4-FFF2-40B4-BE49-F238E27FC236}">
                    <a16:creationId xmlns:a16="http://schemas.microsoft.com/office/drawing/2014/main" id="{69082793-856D-4776-8C47-3FA6FFED5ABC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2" name="Cube 151">
                <a:extLst>
                  <a:ext uri="{FF2B5EF4-FFF2-40B4-BE49-F238E27FC236}">
                    <a16:creationId xmlns:a16="http://schemas.microsoft.com/office/drawing/2014/main" id="{DE11D8A2-A67A-464F-A672-C26A0EE9B58D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3" name="Cube 152">
                <a:extLst>
                  <a:ext uri="{FF2B5EF4-FFF2-40B4-BE49-F238E27FC236}">
                    <a16:creationId xmlns:a16="http://schemas.microsoft.com/office/drawing/2014/main" id="{105A6A33-222B-41EE-9541-C12D1D3699FA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54" name="Group 153">
              <a:extLst>
                <a:ext uri="{FF2B5EF4-FFF2-40B4-BE49-F238E27FC236}">
                  <a16:creationId xmlns:a16="http://schemas.microsoft.com/office/drawing/2014/main" id="{CB8659A1-2334-4AAF-9C84-5698E004FA9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09991" y="3304949"/>
              <a:ext cx="163269" cy="1293293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55" name="Cube 154">
                <a:extLst>
                  <a:ext uri="{FF2B5EF4-FFF2-40B4-BE49-F238E27FC236}">
                    <a16:creationId xmlns:a16="http://schemas.microsoft.com/office/drawing/2014/main" id="{32018C6D-FC09-4147-9493-0D26B27CBDDB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6" name="Cube 155">
                <a:extLst>
                  <a:ext uri="{FF2B5EF4-FFF2-40B4-BE49-F238E27FC236}">
                    <a16:creationId xmlns:a16="http://schemas.microsoft.com/office/drawing/2014/main" id="{EEB5CEE8-FDF7-40BE-8B8B-C34146C5803A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8" name="Cube 157">
                <a:extLst>
                  <a:ext uri="{FF2B5EF4-FFF2-40B4-BE49-F238E27FC236}">
                    <a16:creationId xmlns:a16="http://schemas.microsoft.com/office/drawing/2014/main" id="{A351ACF0-AAC1-4A54-8880-23D1FB6F2678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9" name="Cube 158">
                <a:extLst>
                  <a:ext uri="{FF2B5EF4-FFF2-40B4-BE49-F238E27FC236}">
                    <a16:creationId xmlns:a16="http://schemas.microsoft.com/office/drawing/2014/main" id="{9E7D77B1-4C3F-49C7-BBA8-DC719A9D4956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2" name="Cube 161">
                <a:extLst>
                  <a:ext uri="{FF2B5EF4-FFF2-40B4-BE49-F238E27FC236}">
                    <a16:creationId xmlns:a16="http://schemas.microsoft.com/office/drawing/2014/main" id="{6C5CAE36-05E2-489B-999A-5F37CC25BF38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3" name="Cube 162">
                <a:extLst>
                  <a:ext uri="{FF2B5EF4-FFF2-40B4-BE49-F238E27FC236}">
                    <a16:creationId xmlns:a16="http://schemas.microsoft.com/office/drawing/2014/main" id="{1EE69517-56FF-47D8-BDF0-DE1DB8046D72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4" name="Cube 163">
                <a:extLst>
                  <a:ext uri="{FF2B5EF4-FFF2-40B4-BE49-F238E27FC236}">
                    <a16:creationId xmlns:a16="http://schemas.microsoft.com/office/drawing/2014/main" id="{3BF6F8AE-9A91-4DC5-9069-5794F003BE7A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5" name="Cube 164">
                <a:extLst>
                  <a:ext uri="{FF2B5EF4-FFF2-40B4-BE49-F238E27FC236}">
                    <a16:creationId xmlns:a16="http://schemas.microsoft.com/office/drawing/2014/main" id="{8D8BFDA6-3D91-442F-9FB3-EEEC97189D5E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6" name="Cube 165">
                <a:extLst>
                  <a:ext uri="{FF2B5EF4-FFF2-40B4-BE49-F238E27FC236}">
                    <a16:creationId xmlns:a16="http://schemas.microsoft.com/office/drawing/2014/main" id="{29077250-ECD8-4908-B0EF-4FDD83F6A0EB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7" name="Cube 166">
                <a:extLst>
                  <a:ext uri="{FF2B5EF4-FFF2-40B4-BE49-F238E27FC236}">
                    <a16:creationId xmlns:a16="http://schemas.microsoft.com/office/drawing/2014/main" id="{FEFBA272-D59E-47FB-A724-D5E69A4BE335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11B7018A-E821-4EF2-BBFE-B8CE5597710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80560" y="3304949"/>
              <a:ext cx="163269" cy="1293293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69" name="Cube 168">
                <a:extLst>
                  <a:ext uri="{FF2B5EF4-FFF2-40B4-BE49-F238E27FC236}">
                    <a16:creationId xmlns:a16="http://schemas.microsoft.com/office/drawing/2014/main" id="{8689948C-5AE7-449F-94B4-86E614D17F3C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0" name="Cube 169">
                <a:extLst>
                  <a:ext uri="{FF2B5EF4-FFF2-40B4-BE49-F238E27FC236}">
                    <a16:creationId xmlns:a16="http://schemas.microsoft.com/office/drawing/2014/main" id="{7CECE3FF-1234-4FD8-AB66-3E2FDA2F8BDB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1" name="Cube 170">
                <a:extLst>
                  <a:ext uri="{FF2B5EF4-FFF2-40B4-BE49-F238E27FC236}">
                    <a16:creationId xmlns:a16="http://schemas.microsoft.com/office/drawing/2014/main" id="{F9919501-B733-4605-AB4F-B2EA6170C5F9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2" name="Cube 171">
                <a:extLst>
                  <a:ext uri="{FF2B5EF4-FFF2-40B4-BE49-F238E27FC236}">
                    <a16:creationId xmlns:a16="http://schemas.microsoft.com/office/drawing/2014/main" id="{0A42E617-0FA5-47DF-858C-2D12A59EB5AC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3" name="Cube 172">
                <a:extLst>
                  <a:ext uri="{FF2B5EF4-FFF2-40B4-BE49-F238E27FC236}">
                    <a16:creationId xmlns:a16="http://schemas.microsoft.com/office/drawing/2014/main" id="{3AB7BBA4-12D8-4341-9C76-ECF2EA042031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4" name="Cube 173">
                <a:extLst>
                  <a:ext uri="{FF2B5EF4-FFF2-40B4-BE49-F238E27FC236}">
                    <a16:creationId xmlns:a16="http://schemas.microsoft.com/office/drawing/2014/main" id="{6F7EA111-AAE2-49BE-B2E9-CEB7DD5A4F1E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5" name="Cube 174">
                <a:extLst>
                  <a:ext uri="{FF2B5EF4-FFF2-40B4-BE49-F238E27FC236}">
                    <a16:creationId xmlns:a16="http://schemas.microsoft.com/office/drawing/2014/main" id="{C701C993-2200-4D62-9828-A5E80E8E7AEE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6" name="Cube 175">
                <a:extLst>
                  <a:ext uri="{FF2B5EF4-FFF2-40B4-BE49-F238E27FC236}">
                    <a16:creationId xmlns:a16="http://schemas.microsoft.com/office/drawing/2014/main" id="{BECE0CBA-6D0A-463B-A871-0080531D8A08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7" name="Cube 176">
                <a:extLst>
                  <a:ext uri="{FF2B5EF4-FFF2-40B4-BE49-F238E27FC236}">
                    <a16:creationId xmlns:a16="http://schemas.microsoft.com/office/drawing/2014/main" id="{3B3701A5-9370-4055-A855-5B4E2D3CC024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8" name="Cube 177">
                <a:extLst>
                  <a:ext uri="{FF2B5EF4-FFF2-40B4-BE49-F238E27FC236}">
                    <a16:creationId xmlns:a16="http://schemas.microsoft.com/office/drawing/2014/main" id="{F8BF66CF-EFCA-46C6-861F-9DD16E91AF45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550" name="Group 549">
              <a:extLst>
                <a:ext uri="{FF2B5EF4-FFF2-40B4-BE49-F238E27FC236}">
                  <a16:creationId xmlns:a16="http://schemas.microsoft.com/office/drawing/2014/main" id="{47C9D984-C8EE-42F7-BF8A-F89990C9664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51129" y="3304949"/>
              <a:ext cx="163269" cy="1293293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551" name="Cube 550">
                <a:extLst>
                  <a:ext uri="{FF2B5EF4-FFF2-40B4-BE49-F238E27FC236}">
                    <a16:creationId xmlns:a16="http://schemas.microsoft.com/office/drawing/2014/main" id="{C488D14C-6B22-459C-BF39-E16B6DE73D35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52" name="Cube 551">
                <a:extLst>
                  <a:ext uri="{FF2B5EF4-FFF2-40B4-BE49-F238E27FC236}">
                    <a16:creationId xmlns:a16="http://schemas.microsoft.com/office/drawing/2014/main" id="{36035EF6-C14C-43DE-9DE0-7781881B29AC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53" name="Cube 552">
                <a:extLst>
                  <a:ext uri="{FF2B5EF4-FFF2-40B4-BE49-F238E27FC236}">
                    <a16:creationId xmlns:a16="http://schemas.microsoft.com/office/drawing/2014/main" id="{3D4AF717-61FC-4871-9C2A-A1BDDAC90516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54" name="Cube 553">
                <a:extLst>
                  <a:ext uri="{FF2B5EF4-FFF2-40B4-BE49-F238E27FC236}">
                    <a16:creationId xmlns:a16="http://schemas.microsoft.com/office/drawing/2014/main" id="{33AEFDB9-0FC3-45BE-9457-E61B0F50EFF9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55" name="Cube 554">
                <a:extLst>
                  <a:ext uri="{FF2B5EF4-FFF2-40B4-BE49-F238E27FC236}">
                    <a16:creationId xmlns:a16="http://schemas.microsoft.com/office/drawing/2014/main" id="{D4B4C6B7-85DB-49E1-AFA7-23E884CDC7B2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56" name="Cube 555">
                <a:extLst>
                  <a:ext uri="{FF2B5EF4-FFF2-40B4-BE49-F238E27FC236}">
                    <a16:creationId xmlns:a16="http://schemas.microsoft.com/office/drawing/2014/main" id="{47D0C6F0-13E1-4A9D-BE0D-5F807EC991B9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57" name="Cube 556">
                <a:extLst>
                  <a:ext uri="{FF2B5EF4-FFF2-40B4-BE49-F238E27FC236}">
                    <a16:creationId xmlns:a16="http://schemas.microsoft.com/office/drawing/2014/main" id="{83543073-E803-44BD-A0C1-5647B40E6F29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58" name="Cube 557">
                <a:extLst>
                  <a:ext uri="{FF2B5EF4-FFF2-40B4-BE49-F238E27FC236}">
                    <a16:creationId xmlns:a16="http://schemas.microsoft.com/office/drawing/2014/main" id="{5A786E50-AE0F-49D8-903D-C2C0CEF20418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59" name="Cube 558">
                <a:extLst>
                  <a:ext uri="{FF2B5EF4-FFF2-40B4-BE49-F238E27FC236}">
                    <a16:creationId xmlns:a16="http://schemas.microsoft.com/office/drawing/2014/main" id="{C15C5D99-729C-461C-8B38-33E2C9F11E36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60" name="Cube 559">
                <a:extLst>
                  <a:ext uri="{FF2B5EF4-FFF2-40B4-BE49-F238E27FC236}">
                    <a16:creationId xmlns:a16="http://schemas.microsoft.com/office/drawing/2014/main" id="{1B88B7B9-67F7-4E23-9BE2-6FB391CC4B15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561" name="Group 560">
              <a:extLst>
                <a:ext uri="{FF2B5EF4-FFF2-40B4-BE49-F238E27FC236}">
                  <a16:creationId xmlns:a16="http://schemas.microsoft.com/office/drawing/2014/main" id="{A06FAC28-9CCD-4EF7-83AB-692D11DD84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21698" y="3304949"/>
              <a:ext cx="163269" cy="1293293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562" name="Cube 561">
                <a:extLst>
                  <a:ext uri="{FF2B5EF4-FFF2-40B4-BE49-F238E27FC236}">
                    <a16:creationId xmlns:a16="http://schemas.microsoft.com/office/drawing/2014/main" id="{78E988EA-1A41-4559-9633-8C22B75E9707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63" name="Cube 562">
                <a:extLst>
                  <a:ext uri="{FF2B5EF4-FFF2-40B4-BE49-F238E27FC236}">
                    <a16:creationId xmlns:a16="http://schemas.microsoft.com/office/drawing/2014/main" id="{21036730-3857-4074-BA56-B1BB3FCBE335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64" name="Cube 563">
                <a:extLst>
                  <a:ext uri="{FF2B5EF4-FFF2-40B4-BE49-F238E27FC236}">
                    <a16:creationId xmlns:a16="http://schemas.microsoft.com/office/drawing/2014/main" id="{61CE1DC9-138A-475A-88FD-E9B4527E10DC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65" name="Cube 564">
                <a:extLst>
                  <a:ext uri="{FF2B5EF4-FFF2-40B4-BE49-F238E27FC236}">
                    <a16:creationId xmlns:a16="http://schemas.microsoft.com/office/drawing/2014/main" id="{25A256A6-30AC-4715-A0D7-30DB5F8A97E0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66" name="Cube 565">
                <a:extLst>
                  <a:ext uri="{FF2B5EF4-FFF2-40B4-BE49-F238E27FC236}">
                    <a16:creationId xmlns:a16="http://schemas.microsoft.com/office/drawing/2014/main" id="{81E1C1F9-DBB3-482A-9A71-D1A2A8F8D0F3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67" name="Cube 566">
                <a:extLst>
                  <a:ext uri="{FF2B5EF4-FFF2-40B4-BE49-F238E27FC236}">
                    <a16:creationId xmlns:a16="http://schemas.microsoft.com/office/drawing/2014/main" id="{90ED5BE1-B099-4066-985C-6AFC7A79F366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68" name="Cube 567">
                <a:extLst>
                  <a:ext uri="{FF2B5EF4-FFF2-40B4-BE49-F238E27FC236}">
                    <a16:creationId xmlns:a16="http://schemas.microsoft.com/office/drawing/2014/main" id="{1B53E313-782E-4B5E-8A85-DD704E4948DD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69" name="Cube 568">
                <a:extLst>
                  <a:ext uri="{FF2B5EF4-FFF2-40B4-BE49-F238E27FC236}">
                    <a16:creationId xmlns:a16="http://schemas.microsoft.com/office/drawing/2014/main" id="{453C57DE-2E6C-4DEA-91F5-D625B558C221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70" name="Cube 569">
                <a:extLst>
                  <a:ext uri="{FF2B5EF4-FFF2-40B4-BE49-F238E27FC236}">
                    <a16:creationId xmlns:a16="http://schemas.microsoft.com/office/drawing/2014/main" id="{D0DB3818-A70C-4850-9216-B6C8D65DCD99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71" name="Cube 570">
                <a:extLst>
                  <a:ext uri="{FF2B5EF4-FFF2-40B4-BE49-F238E27FC236}">
                    <a16:creationId xmlns:a16="http://schemas.microsoft.com/office/drawing/2014/main" id="{65B40BED-0DFD-4CE6-899E-6BEAD6412678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572" name="Group 571">
              <a:extLst>
                <a:ext uri="{FF2B5EF4-FFF2-40B4-BE49-F238E27FC236}">
                  <a16:creationId xmlns:a16="http://schemas.microsoft.com/office/drawing/2014/main" id="{098108E5-BBB4-485C-9301-AD1129FD8C2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92266" y="3304949"/>
              <a:ext cx="163269" cy="1293293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573" name="Cube 572">
                <a:extLst>
                  <a:ext uri="{FF2B5EF4-FFF2-40B4-BE49-F238E27FC236}">
                    <a16:creationId xmlns:a16="http://schemas.microsoft.com/office/drawing/2014/main" id="{6190DCD6-5245-4F70-A233-C5A47210CAC5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74" name="Cube 573">
                <a:extLst>
                  <a:ext uri="{FF2B5EF4-FFF2-40B4-BE49-F238E27FC236}">
                    <a16:creationId xmlns:a16="http://schemas.microsoft.com/office/drawing/2014/main" id="{55712338-8EF5-4097-BDCB-D545B534351E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75" name="Cube 574">
                <a:extLst>
                  <a:ext uri="{FF2B5EF4-FFF2-40B4-BE49-F238E27FC236}">
                    <a16:creationId xmlns:a16="http://schemas.microsoft.com/office/drawing/2014/main" id="{27024B92-62E7-445C-96A1-A5ABB9B804D2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76" name="Cube 575">
                <a:extLst>
                  <a:ext uri="{FF2B5EF4-FFF2-40B4-BE49-F238E27FC236}">
                    <a16:creationId xmlns:a16="http://schemas.microsoft.com/office/drawing/2014/main" id="{3AC7351A-E40F-4A71-A13B-728643004C9C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77" name="Cube 576">
                <a:extLst>
                  <a:ext uri="{FF2B5EF4-FFF2-40B4-BE49-F238E27FC236}">
                    <a16:creationId xmlns:a16="http://schemas.microsoft.com/office/drawing/2014/main" id="{6D233BDE-21A3-4160-963B-476FBFB6F9EC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78" name="Cube 577">
                <a:extLst>
                  <a:ext uri="{FF2B5EF4-FFF2-40B4-BE49-F238E27FC236}">
                    <a16:creationId xmlns:a16="http://schemas.microsoft.com/office/drawing/2014/main" id="{3457D0AD-F6A9-4C6B-8EA8-BC0942A66F83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79" name="Cube 578">
                <a:extLst>
                  <a:ext uri="{FF2B5EF4-FFF2-40B4-BE49-F238E27FC236}">
                    <a16:creationId xmlns:a16="http://schemas.microsoft.com/office/drawing/2014/main" id="{218BEF0D-7682-4183-B45A-EDCE1F111340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0" name="Cube 579">
                <a:extLst>
                  <a:ext uri="{FF2B5EF4-FFF2-40B4-BE49-F238E27FC236}">
                    <a16:creationId xmlns:a16="http://schemas.microsoft.com/office/drawing/2014/main" id="{217280A3-DEF2-4701-B5F8-317F216E705A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1" name="Cube 580">
                <a:extLst>
                  <a:ext uri="{FF2B5EF4-FFF2-40B4-BE49-F238E27FC236}">
                    <a16:creationId xmlns:a16="http://schemas.microsoft.com/office/drawing/2014/main" id="{0BDBDC31-F873-409D-AB67-FAE76AD824BA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2" name="Cube 581">
                <a:extLst>
                  <a:ext uri="{FF2B5EF4-FFF2-40B4-BE49-F238E27FC236}">
                    <a16:creationId xmlns:a16="http://schemas.microsoft.com/office/drawing/2014/main" id="{6AD781D3-EC35-46F9-9286-A075396A2152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0" grpId="0" animBg="1"/>
      <p:bldP spid="16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6831CB6-E217-4EFF-B893-177729037896}"/>
              </a:ext>
            </a:extLst>
          </p:cNvPr>
          <p:cNvSpPr/>
          <p:nvPr/>
        </p:nvSpPr>
        <p:spPr>
          <a:xfrm>
            <a:off x="755650" y="1473200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0082CA"/>
                </a:solidFill>
              </a:rPr>
              <a:t>hundreds</a:t>
            </a:r>
            <a:endParaRPr lang="en-GB" b="1" dirty="0">
              <a:solidFill>
                <a:srgbClr val="0082CA"/>
              </a:solidFill>
            </a:endParaRPr>
          </a:p>
        </p:txBody>
      </p:sp>
      <p:sp>
        <p:nvSpPr>
          <p:cNvPr id="1433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is the number?</a:t>
            </a: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5C865EF3-9716-4F4B-B217-9F485CAA549C}"/>
              </a:ext>
            </a:extLst>
          </p:cNvPr>
          <p:cNvSpPr/>
          <p:nvPr/>
        </p:nvSpPr>
        <p:spPr>
          <a:xfrm>
            <a:off x="3384550" y="1465263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4"/>
                </a:solidFill>
              </a:rPr>
              <a:t>tens</a:t>
            </a:r>
            <a:endParaRPr lang="en-GB" b="1" dirty="0">
              <a:solidFill>
                <a:schemeClr val="accent4"/>
              </a:solidFill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2EB8522A-7A21-4FBD-BD03-07FE671173C5}"/>
              </a:ext>
            </a:extLst>
          </p:cNvPr>
          <p:cNvSpPr/>
          <p:nvPr/>
        </p:nvSpPr>
        <p:spPr>
          <a:xfrm>
            <a:off x="6030913" y="1473200"/>
            <a:ext cx="2347912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</a:rPr>
              <a:t>ones</a:t>
            </a:r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B5D67917-4B1C-48D0-AFF2-37A703AD1BA3}"/>
              </a:ext>
            </a:extLst>
          </p:cNvPr>
          <p:cNvSpPr/>
          <p:nvPr/>
        </p:nvSpPr>
        <p:spPr>
          <a:xfrm>
            <a:off x="1519238" y="4994275"/>
            <a:ext cx="820737" cy="820738"/>
          </a:xfrm>
          <a:prstGeom prst="ellipse">
            <a:avLst/>
          </a:prstGeom>
          <a:solidFill>
            <a:srgbClr val="0082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9</a:t>
            </a: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842CA9E2-97CF-46BD-B2DC-B85FB0437EC0}"/>
              </a:ext>
            </a:extLst>
          </p:cNvPr>
          <p:cNvSpPr/>
          <p:nvPr/>
        </p:nvSpPr>
        <p:spPr>
          <a:xfrm>
            <a:off x="4165600" y="5002213"/>
            <a:ext cx="820738" cy="820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0</a:t>
            </a: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C611D991-3BE0-4947-923E-44CA62DE83DA}"/>
              </a:ext>
            </a:extLst>
          </p:cNvPr>
          <p:cNvSpPr/>
          <p:nvPr/>
        </p:nvSpPr>
        <p:spPr>
          <a:xfrm>
            <a:off x="6794500" y="5002213"/>
            <a:ext cx="820738" cy="82073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1</a:t>
            </a:r>
          </a:p>
        </p:txBody>
      </p:sp>
      <p:sp>
        <p:nvSpPr>
          <p:cNvPr id="157" name="Cube 156">
            <a:extLst>
              <a:ext uri="{FF2B5EF4-FFF2-40B4-BE49-F238E27FC236}">
                <a16:creationId xmlns:a16="http://schemas.microsoft.com/office/drawing/2014/main" id="{FDDD7FA1-5669-4220-B2DC-3610B8A0462A}"/>
              </a:ext>
            </a:extLst>
          </p:cNvPr>
          <p:cNvSpPr/>
          <p:nvPr/>
        </p:nvSpPr>
        <p:spPr bwMode="auto">
          <a:xfrm>
            <a:off x="7086600" y="4351338"/>
            <a:ext cx="230188" cy="230187"/>
          </a:xfrm>
          <a:prstGeom prst="cube">
            <a:avLst/>
          </a:prstGeom>
          <a:solidFill>
            <a:srgbClr val="F0C756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909638" y="2490788"/>
            <a:ext cx="2006600" cy="2108200"/>
            <a:chOff x="929126" y="2556269"/>
            <a:chExt cx="2007190" cy="2108222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ED030930-9AD0-4C0C-B2EF-3A0AFD279C5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31288" y="2556269"/>
              <a:ext cx="609799" cy="629470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2" name="Group 38">
                <a:extLst>
                  <a:ext uri="{FF2B5EF4-FFF2-40B4-BE49-F238E27FC236}">
                    <a16:creationId xmlns:a16="http://schemas.microsoft.com/office/drawing/2014/main" id="{E86500E4-D3B0-4B07-81E7-46194C9E193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3" name="Cube 112">
                  <a:extLst>
                    <a:ext uri="{FF2B5EF4-FFF2-40B4-BE49-F238E27FC236}">
                      <a16:creationId xmlns:a16="http://schemas.microsoft.com/office/drawing/2014/main" id="{00E24AA4-0872-46B9-AE61-2821812D7E4D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" name="Cube 113">
                  <a:extLst>
                    <a:ext uri="{FF2B5EF4-FFF2-40B4-BE49-F238E27FC236}">
                      <a16:creationId xmlns:a16="http://schemas.microsoft.com/office/drawing/2014/main" id="{B718C08D-6F1B-4977-A71A-9351221B3303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" name="Cube 114">
                  <a:extLst>
                    <a:ext uri="{FF2B5EF4-FFF2-40B4-BE49-F238E27FC236}">
                      <a16:creationId xmlns:a16="http://schemas.microsoft.com/office/drawing/2014/main" id="{6D96E98F-F1E9-46F7-AAE3-5FDB71D6B99E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" name="Cube 115">
                  <a:extLst>
                    <a:ext uri="{FF2B5EF4-FFF2-40B4-BE49-F238E27FC236}">
                      <a16:creationId xmlns:a16="http://schemas.microsoft.com/office/drawing/2014/main" id="{4EF28A46-FB86-48ED-BCDC-41773CC07012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" name="Cube 116">
                  <a:extLst>
                    <a:ext uri="{FF2B5EF4-FFF2-40B4-BE49-F238E27FC236}">
                      <a16:creationId xmlns:a16="http://schemas.microsoft.com/office/drawing/2014/main" id="{6E5EC35D-C13E-4B76-8087-F7500D90FD5E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" name="Cube 117">
                  <a:extLst>
                    <a:ext uri="{FF2B5EF4-FFF2-40B4-BE49-F238E27FC236}">
                      <a16:creationId xmlns:a16="http://schemas.microsoft.com/office/drawing/2014/main" id="{05D596B1-B80A-402D-B5D8-9C4A75812545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" name="Cube 118">
                  <a:extLst>
                    <a:ext uri="{FF2B5EF4-FFF2-40B4-BE49-F238E27FC236}">
                      <a16:creationId xmlns:a16="http://schemas.microsoft.com/office/drawing/2014/main" id="{4FE1F82C-8693-480C-A174-F5EAB755A096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" name="Cube 119">
                  <a:extLst>
                    <a:ext uri="{FF2B5EF4-FFF2-40B4-BE49-F238E27FC236}">
                      <a16:creationId xmlns:a16="http://schemas.microsoft.com/office/drawing/2014/main" id="{54083813-CDA0-42A2-95FD-CAAC8328E58D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" name="Cube 120">
                  <a:extLst>
                    <a:ext uri="{FF2B5EF4-FFF2-40B4-BE49-F238E27FC236}">
                      <a16:creationId xmlns:a16="http://schemas.microsoft.com/office/drawing/2014/main" id="{B60538B2-6587-4CF4-9518-D15366326950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" name="Cube 121">
                  <a:extLst>
                    <a:ext uri="{FF2B5EF4-FFF2-40B4-BE49-F238E27FC236}">
                      <a16:creationId xmlns:a16="http://schemas.microsoft.com/office/drawing/2014/main" id="{7E93E5ED-71B0-4447-AE0F-833D45E7E48A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3" name="Group 51">
                <a:extLst>
                  <a:ext uri="{FF2B5EF4-FFF2-40B4-BE49-F238E27FC236}">
                    <a16:creationId xmlns:a16="http://schemas.microsoft.com/office/drawing/2014/main" id="{BB0632A3-BF6A-4458-B3C7-F3DCC0DD92A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3" name="Cube 102">
                  <a:extLst>
                    <a:ext uri="{FF2B5EF4-FFF2-40B4-BE49-F238E27FC236}">
                      <a16:creationId xmlns:a16="http://schemas.microsoft.com/office/drawing/2014/main" id="{5C4C5544-EF6C-471A-9487-13CAEDCDD529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" name="Cube 103">
                  <a:extLst>
                    <a:ext uri="{FF2B5EF4-FFF2-40B4-BE49-F238E27FC236}">
                      <a16:creationId xmlns:a16="http://schemas.microsoft.com/office/drawing/2014/main" id="{D7F92C33-B735-44F4-90B3-F7D79527E845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" name="Cube 104">
                  <a:extLst>
                    <a:ext uri="{FF2B5EF4-FFF2-40B4-BE49-F238E27FC236}">
                      <a16:creationId xmlns:a16="http://schemas.microsoft.com/office/drawing/2014/main" id="{5BAA5164-AE82-4749-ABD6-56A6D2EDF518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" name="Cube 105">
                  <a:extLst>
                    <a:ext uri="{FF2B5EF4-FFF2-40B4-BE49-F238E27FC236}">
                      <a16:creationId xmlns:a16="http://schemas.microsoft.com/office/drawing/2014/main" id="{9B5C07D2-29B4-4888-A93A-9A3C1E494026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" name="Cube 106">
                  <a:extLst>
                    <a:ext uri="{FF2B5EF4-FFF2-40B4-BE49-F238E27FC236}">
                      <a16:creationId xmlns:a16="http://schemas.microsoft.com/office/drawing/2014/main" id="{B2C3A35F-F5A9-48FB-959E-51209DEA2CC7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" name="Cube 107">
                  <a:extLst>
                    <a:ext uri="{FF2B5EF4-FFF2-40B4-BE49-F238E27FC236}">
                      <a16:creationId xmlns:a16="http://schemas.microsoft.com/office/drawing/2014/main" id="{CC128A4D-347D-41FA-91A4-5B2E95F30C14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" name="Cube 108">
                  <a:extLst>
                    <a:ext uri="{FF2B5EF4-FFF2-40B4-BE49-F238E27FC236}">
                      <a16:creationId xmlns:a16="http://schemas.microsoft.com/office/drawing/2014/main" id="{7673AC6C-FC18-4C41-8DDB-E50FE9F33D2E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" name="Cube 109">
                  <a:extLst>
                    <a:ext uri="{FF2B5EF4-FFF2-40B4-BE49-F238E27FC236}">
                      <a16:creationId xmlns:a16="http://schemas.microsoft.com/office/drawing/2014/main" id="{6231E9E4-8FFB-435F-AFE1-0644D0BD415B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" name="Cube 110">
                  <a:extLst>
                    <a:ext uri="{FF2B5EF4-FFF2-40B4-BE49-F238E27FC236}">
                      <a16:creationId xmlns:a16="http://schemas.microsoft.com/office/drawing/2014/main" id="{4ABA3F61-CA6C-436D-BB21-7483E0AA0328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" name="Cube 111">
                  <a:extLst>
                    <a:ext uri="{FF2B5EF4-FFF2-40B4-BE49-F238E27FC236}">
                      <a16:creationId xmlns:a16="http://schemas.microsoft.com/office/drawing/2014/main" id="{8A6D5389-BE67-415F-A539-4E1C52728B8D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4" name="Group 62">
                <a:extLst>
                  <a:ext uri="{FF2B5EF4-FFF2-40B4-BE49-F238E27FC236}">
                    <a16:creationId xmlns:a16="http://schemas.microsoft.com/office/drawing/2014/main" id="{6B155E9C-F93F-46A9-90B7-EE4E6205C1B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3" name="Cube 92">
                  <a:extLst>
                    <a:ext uri="{FF2B5EF4-FFF2-40B4-BE49-F238E27FC236}">
                      <a16:creationId xmlns:a16="http://schemas.microsoft.com/office/drawing/2014/main" id="{B87C3384-DB9B-4DED-AEBF-B491E1904275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" name="Cube 93">
                  <a:extLst>
                    <a:ext uri="{FF2B5EF4-FFF2-40B4-BE49-F238E27FC236}">
                      <a16:creationId xmlns:a16="http://schemas.microsoft.com/office/drawing/2014/main" id="{722DF99E-354D-4852-96DB-14033ACC9713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" name="Cube 94">
                  <a:extLst>
                    <a:ext uri="{FF2B5EF4-FFF2-40B4-BE49-F238E27FC236}">
                      <a16:creationId xmlns:a16="http://schemas.microsoft.com/office/drawing/2014/main" id="{F31CE0B0-81C8-4F4E-A756-68DFE14CA8B3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" name="Cube 95">
                  <a:extLst>
                    <a:ext uri="{FF2B5EF4-FFF2-40B4-BE49-F238E27FC236}">
                      <a16:creationId xmlns:a16="http://schemas.microsoft.com/office/drawing/2014/main" id="{03C852C6-208D-41CC-A611-8812798119BE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" name="Cube 96">
                  <a:extLst>
                    <a:ext uri="{FF2B5EF4-FFF2-40B4-BE49-F238E27FC236}">
                      <a16:creationId xmlns:a16="http://schemas.microsoft.com/office/drawing/2014/main" id="{E0B951A2-8968-413C-9C5D-C7C3E171FF7B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" name="Cube 97">
                  <a:extLst>
                    <a:ext uri="{FF2B5EF4-FFF2-40B4-BE49-F238E27FC236}">
                      <a16:creationId xmlns:a16="http://schemas.microsoft.com/office/drawing/2014/main" id="{99DCF90E-4500-4079-98D6-48526FB18F10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" name="Cube 98">
                  <a:extLst>
                    <a:ext uri="{FF2B5EF4-FFF2-40B4-BE49-F238E27FC236}">
                      <a16:creationId xmlns:a16="http://schemas.microsoft.com/office/drawing/2014/main" id="{6502BA93-7963-43A9-B573-D1E380616862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" name="Cube 99">
                  <a:extLst>
                    <a:ext uri="{FF2B5EF4-FFF2-40B4-BE49-F238E27FC236}">
                      <a16:creationId xmlns:a16="http://schemas.microsoft.com/office/drawing/2014/main" id="{F92B7D97-E76F-480B-A778-AEB4AE1E1412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" name="Cube 100">
                  <a:extLst>
                    <a:ext uri="{FF2B5EF4-FFF2-40B4-BE49-F238E27FC236}">
                      <a16:creationId xmlns:a16="http://schemas.microsoft.com/office/drawing/2014/main" id="{E59CB41C-2038-4168-BEE1-30AEECDBA7B7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" name="Cube 101">
                  <a:extLst>
                    <a:ext uri="{FF2B5EF4-FFF2-40B4-BE49-F238E27FC236}">
                      <a16:creationId xmlns:a16="http://schemas.microsoft.com/office/drawing/2014/main" id="{E8ABD440-7818-4181-8744-1449CB7E4AB3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5" name="Group 73">
                <a:extLst>
                  <a:ext uri="{FF2B5EF4-FFF2-40B4-BE49-F238E27FC236}">
                    <a16:creationId xmlns:a16="http://schemas.microsoft.com/office/drawing/2014/main" id="{19B9DAFB-BB73-4C02-B795-CD818F1828F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3" name="Cube 82">
                  <a:extLst>
                    <a:ext uri="{FF2B5EF4-FFF2-40B4-BE49-F238E27FC236}">
                      <a16:creationId xmlns:a16="http://schemas.microsoft.com/office/drawing/2014/main" id="{9DF11CEE-A0E4-42FD-A86C-E28BAAA4092E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" name="Cube 83">
                  <a:extLst>
                    <a:ext uri="{FF2B5EF4-FFF2-40B4-BE49-F238E27FC236}">
                      <a16:creationId xmlns:a16="http://schemas.microsoft.com/office/drawing/2014/main" id="{6231DA23-97E3-40CC-9E15-A48A6337F2AD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" name="Cube 84">
                  <a:extLst>
                    <a:ext uri="{FF2B5EF4-FFF2-40B4-BE49-F238E27FC236}">
                      <a16:creationId xmlns:a16="http://schemas.microsoft.com/office/drawing/2014/main" id="{02F4FA6C-8DD3-4B60-B4DB-EC4FA4A9AE0D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" name="Cube 85">
                  <a:extLst>
                    <a:ext uri="{FF2B5EF4-FFF2-40B4-BE49-F238E27FC236}">
                      <a16:creationId xmlns:a16="http://schemas.microsoft.com/office/drawing/2014/main" id="{34809F08-500E-4D31-B01D-4B271A291D87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" name="Cube 86">
                  <a:extLst>
                    <a:ext uri="{FF2B5EF4-FFF2-40B4-BE49-F238E27FC236}">
                      <a16:creationId xmlns:a16="http://schemas.microsoft.com/office/drawing/2014/main" id="{7B1A20B8-0225-41E6-B12E-5948A3F32A52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" name="Cube 87">
                  <a:extLst>
                    <a:ext uri="{FF2B5EF4-FFF2-40B4-BE49-F238E27FC236}">
                      <a16:creationId xmlns:a16="http://schemas.microsoft.com/office/drawing/2014/main" id="{ED11F459-AF7D-445D-BB14-2CDA07B2D56C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" name="Cube 88">
                  <a:extLst>
                    <a:ext uri="{FF2B5EF4-FFF2-40B4-BE49-F238E27FC236}">
                      <a16:creationId xmlns:a16="http://schemas.microsoft.com/office/drawing/2014/main" id="{2524C2AF-ABA4-42FF-A577-F3B4361624FC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" name="Cube 89">
                  <a:extLst>
                    <a:ext uri="{FF2B5EF4-FFF2-40B4-BE49-F238E27FC236}">
                      <a16:creationId xmlns:a16="http://schemas.microsoft.com/office/drawing/2014/main" id="{288D686E-C8DD-4943-AD40-4DB4A09294B4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" name="Cube 90">
                  <a:extLst>
                    <a:ext uri="{FF2B5EF4-FFF2-40B4-BE49-F238E27FC236}">
                      <a16:creationId xmlns:a16="http://schemas.microsoft.com/office/drawing/2014/main" id="{33699D57-B104-46BA-9759-A32087948E3D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" name="Cube 91">
                  <a:extLst>
                    <a:ext uri="{FF2B5EF4-FFF2-40B4-BE49-F238E27FC236}">
                      <a16:creationId xmlns:a16="http://schemas.microsoft.com/office/drawing/2014/main" id="{C1B9D9DA-A9AD-4F24-B9F9-94C1BF21EBB1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6" name="Group 84">
                <a:extLst>
                  <a:ext uri="{FF2B5EF4-FFF2-40B4-BE49-F238E27FC236}">
                    <a16:creationId xmlns:a16="http://schemas.microsoft.com/office/drawing/2014/main" id="{05ADBF64-45DE-444B-985C-635FE16AFC7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3" name="Cube 72">
                  <a:extLst>
                    <a:ext uri="{FF2B5EF4-FFF2-40B4-BE49-F238E27FC236}">
                      <a16:creationId xmlns:a16="http://schemas.microsoft.com/office/drawing/2014/main" id="{7F596407-803F-4949-8571-9526B7D54009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" name="Cube 73">
                  <a:extLst>
                    <a:ext uri="{FF2B5EF4-FFF2-40B4-BE49-F238E27FC236}">
                      <a16:creationId xmlns:a16="http://schemas.microsoft.com/office/drawing/2014/main" id="{A7947FDF-02D0-4B63-AAC7-6C42ED2E3AF8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" name="Cube 74">
                  <a:extLst>
                    <a:ext uri="{FF2B5EF4-FFF2-40B4-BE49-F238E27FC236}">
                      <a16:creationId xmlns:a16="http://schemas.microsoft.com/office/drawing/2014/main" id="{309C0758-D89C-45AF-973C-7E8C034C4746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" name="Cube 75">
                  <a:extLst>
                    <a:ext uri="{FF2B5EF4-FFF2-40B4-BE49-F238E27FC236}">
                      <a16:creationId xmlns:a16="http://schemas.microsoft.com/office/drawing/2014/main" id="{E62C8D88-791B-4400-A5C7-F6776AA39FD9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" name="Cube 76">
                  <a:extLst>
                    <a:ext uri="{FF2B5EF4-FFF2-40B4-BE49-F238E27FC236}">
                      <a16:creationId xmlns:a16="http://schemas.microsoft.com/office/drawing/2014/main" id="{6412ED9D-B22C-4259-A89F-7BD0A21951AF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" name="Cube 77">
                  <a:extLst>
                    <a:ext uri="{FF2B5EF4-FFF2-40B4-BE49-F238E27FC236}">
                      <a16:creationId xmlns:a16="http://schemas.microsoft.com/office/drawing/2014/main" id="{0E7CADC6-A68E-438F-A582-7C656308DE6D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" name="Cube 78">
                  <a:extLst>
                    <a:ext uri="{FF2B5EF4-FFF2-40B4-BE49-F238E27FC236}">
                      <a16:creationId xmlns:a16="http://schemas.microsoft.com/office/drawing/2014/main" id="{7BC9E918-0674-46D6-88DF-1E4DAD5A9150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" name="Cube 79">
                  <a:extLst>
                    <a:ext uri="{FF2B5EF4-FFF2-40B4-BE49-F238E27FC236}">
                      <a16:creationId xmlns:a16="http://schemas.microsoft.com/office/drawing/2014/main" id="{9E364758-17C3-4A9C-B145-CD7564298597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" name="Cube 80">
                  <a:extLst>
                    <a:ext uri="{FF2B5EF4-FFF2-40B4-BE49-F238E27FC236}">
                      <a16:creationId xmlns:a16="http://schemas.microsoft.com/office/drawing/2014/main" id="{C7362713-C2AD-433A-A34B-B11E4245B129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" name="Cube 81">
                  <a:extLst>
                    <a:ext uri="{FF2B5EF4-FFF2-40B4-BE49-F238E27FC236}">
                      <a16:creationId xmlns:a16="http://schemas.microsoft.com/office/drawing/2014/main" id="{DE8CCC90-B1A7-4D6C-A923-389FCC497D28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7" name="Group 139">
                <a:extLst>
                  <a:ext uri="{FF2B5EF4-FFF2-40B4-BE49-F238E27FC236}">
                    <a16:creationId xmlns:a16="http://schemas.microsoft.com/office/drawing/2014/main" id="{83BF651F-D41C-49D2-A577-B654B104D14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3" name="Cube 62">
                  <a:extLst>
                    <a:ext uri="{FF2B5EF4-FFF2-40B4-BE49-F238E27FC236}">
                      <a16:creationId xmlns:a16="http://schemas.microsoft.com/office/drawing/2014/main" id="{12FCE97A-3DD3-4DAE-9298-28B0BFB1C0EB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" name="Cube 63">
                  <a:extLst>
                    <a:ext uri="{FF2B5EF4-FFF2-40B4-BE49-F238E27FC236}">
                      <a16:creationId xmlns:a16="http://schemas.microsoft.com/office/drawing/2014/main" id="{FAC11877-8B93-4B3A-BE7C-C892C766765F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" name="Cube 64">
                  <a:extLst>
                    <a:ext uri="{FF2B5EF4-FFF2-40B4-BE49-F238E27FC236}">
                      <a16:creationId xmlns:a16="http://schemas.microsoft.com/office/drawing/2014/main" id="{8632C64E-5D0F-45DB-8450-0899279D5430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" name="Cube 65">
                  <a:extLst>
                    <a:ext uri="{FF2B5EF4-FFF2-40B4-BE49-F238E27FC236}">
                      <a16:creationId xmlns:a16="http://schemas.microsoft.com/office/drawing/2014/main" id="{8441CEBA-65D7-4107-8D74-0510B41FA3A1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" name="Cube 66">
                  <a:extLst>
                    <a:ext uri="{FF2B5EF4-FFF2-40B4-BE49-F238E27FC236}">
                      <a16:creationId xmlns:a16="http://schemas.microsoft.com/office/drawing/2014/main" id="{D2EEE626-C46B-40BE-AA1E-BF50CA0E9419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" name="Cube 67">
                  <a:extLst>
                    <a:ext uri="{FF2B5EF4-FFF2-40B4-BE49-F238E27FC236}">
                      <a16:creationId xmlns:a16="http://schemas.microsoft.com/office/drawing/2014/main" id="{4E967E94-E694-4E32-BD3D-4868A98EE77C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" name="Cube 68">
                  <a:extLst>
                    <a:ext uri="{FF2B5EF4-FFF2-40B4-BE49-F238E27FC236}">
                      <a16:creationId xmlns:a16="http://schemas.microsoft.com/office/drawing/2014/main" id="{265A5C99-9CA2-444B-860B-785EE02F1041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" name="Cube 69">
                  <a:extLst>
                    <a:ext uri="{FF2B5EF4-FFF2-40B4-BE49-F238E27FC236}">
                      <a16:creationId xmlns:a16="http://schemas.microsoft.com/office/drawing/2014/main" id="{C760F7F6-5B24-47D9-8B45-51B676F356E9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" name="Cube 70">
                  <a:extLst>
                    <a:ext uri="{FF2B5EF4-FFF2-40B4-BE49-F238E27FC236}">
                      <a16:creationId xmlns:a16="http://schemas.microsoft.com/office/drawing/2014/main" id="{3184735A-FB7D-43E0-9B20-102A3FD0F3A7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" name="Cube 71">
                  <a:extLst>
                    <a:ext uri="{FF2B5EF4-FFF2-40B4-BE49-F238E27FC236}">
                      <a16:creationId xmlns:a16="http://schemas.microsoft.com/office/drawing/2014/main" id="{25BE3CD3-1F4F-49BA-9CCB-8D102542C710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" name="Group 150">
                <a:extLst>
                  <a:ext uri="{FF2B5EF4-FFF2-40B4-BE49-F238E27FC236}">
                    <a16:creationId xmlns:a16="http://schemas.microsoft.com/office/drawing/2014/main" id="{044B808C-7C80-4655-BD63-6160D87CC21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53" name="Cube 52">
                  <a:extLst>
                    <a:ext uri="{FF2B5EF4-FFF2-40B4-BE49-F238E27FC236}">
                      <a16:creationId xmlns:a16="http://schemas.microsoft.com/office/drawing/2014/main" id="{8766C3F3-9BBA-4ED2-B4B4-33A96DA14E67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4" name="Cube 53">
                  <a:extLst>
                    <a:ext uri="{FF2B5EF4-FFF2-40B4-BE49-F238E27FC236}">
                      <a16:creationId xmlns:a16="http://schemas.microsoft.com/office/drawing/2014/main" id="{A68C8F46-1751-4512-BCB2-F64C2344A4CF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" name="Cube 54">
                  <a:extLst>
                    <a:ext uri="{FF2B5EF4-FFF2-40B4-BE49-F238E27FC236}">
                      <a16:creationId xmlns:a16="http://schemas.microsoft.com/office/drawing/2014/main" id="{6D701021-51D2-41E9-A9D8-9CAF40388597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" name="Cube 55">
                  <a:extLst>
                    <a:ext uri="{FF2B5EF4-FFF2-40B4-BE49-F238E27FC236}">
                      <a16:creationId xmlns:a16="http://schemas.microsoft.com/office/drawing/2014/main" id="{3B0DE36B-CC4C-4DF9-BBBB-B7D234D6301F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" name="Cube 56">
                  <a:extLst>
                    <a:ext uri="{FF2B5EF4-FFF2-40B4-BE49-F238E27FC236}">
                      <a16:creationId xmlns:a16="http://schemas.microsoft.com/office/drawing/2014/main" id="{9422B7E6-3EE1-4F60-AD03-1B614AFA8733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8" name="Cube 57">
                  <a:extLst>
                    <a:ext uri="{FF2B5EF4-FFF2-40B4-BE49-F238E27FC236}">
                      <a16:creationId xmlns:a16="http://schemas.microsoft.com/office/drawing/2014/main" id="{A2C3FFCD-7D0C-4584-92D4-A52E1332F8F0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" name="Cube 58">
                  <a:extLst>
                    <a:ext uri="{FF2B5EF4-FFF2-40B4-BE49-F238E27FC236}">
                      <a16:creationId xmlns:a16="http://schemas.microsoft.com/office/drawing/2014/main" id="{FD4D737E-9275-4C98-9560-2629CF6FE912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" name="Cube 59">
                  <a:extLst>
                    <a:ext uri="{FF2B5EF4-FFF2-40B4-BE49-F238E27FC236}">
                      <a16:creationId xmlns:a16="http://schemas.microsoft.com/office/drawing/2014/main" id="{E540C575-4700-4B5E-9674-395DECA4664D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" name="Cube 60">
                  <a:extLst>
                    <a:ext uri="{FF2B5EF4-FFF2-40B4-BE49-F238E27FC236}">
                      <a16:creationId xmlns:a16="http://schemas.microsoft.com/office/drawing/2014/main" id="{5F3CAEB0-D2A0-4763-8389-6E1DCA7FD039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" name="Cube 61">
                  <a:extLst>
                    <a:ext uri="{FF2B5EF4-FFF2-40B4-BE49-F238E27FC236}">
                      <a16:creationId xmlns:a16="http://schemas.microsoft.com/office/drawing/2014/main" id="{69983AC8-878D-4DC8-96D2-CDB956207589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" name="Group 161">
                <a:extLst>
                  <a:ext uri="{FF2B5EF4-FFF2-40B4-BE49-F238E27FC236}">
                    <a16:creationId xmlns:a16="http://schemas.microsoft.com/office/drawing/2014/main" id="{9D210323-8BFA-4CEE-951A-24CD82402CA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43" name="Cube 42">
                  <a:extLst>
                    <a:ext uri="{FF2B5EF4-FFF2-40B4-BE49-F238E27FC236}">
                      <a16:creationId xmlns:a16="http://schemas.microsoft.com/office/drawing/2014/main" id="{0DBAA7F6-5F62-4D74-918B-3334B4A83F34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" name="Cube 43">
                  <a:extLst>
                    <a:ext uri="{FF2B5EF4-FFF2-40B4-BE49-F238E27FC236}">
                      <a16:creationId xmlns:a16="http://schemas.microsoft.com/office/drawing/2014/main" id="{100519C0-339B-4884-9F69-2A50A22347FE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" name="Cube 44">
                  <a:extLst>
                    <a:ext uri="{FF2B5EF4-FFF2-40B4-BE49-F238E27FC236}">
                      <a16:creationId xmlns:a16="http://schemas.microsoft.com/office/drawing/2014/main" id="{CA8051EA-C448-41BC-B999-D4403AB58569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" name="Cube 45">
                  <a:extLst>
                    <a:ext uri="{FF2B5EF4-FFF2-40B4-BE49-F238E27FC236}">
                      <a16:creationId xmlns:a16="http://schemas.microsoft.com/office/drawing/2014/main" id="{CD0DD7A7-B59A-469E-8207-90846C7918B2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" name="Cube 46">
                  <a:extLst>
                    <a:ext uri="{FF2B5EF4-FFF2-40B4-BE49-F238E27FC236}">
                      <a16:creationId xmlns:a16="http://schemas.microsoft.com/office/drawing/2014/main" id="{5E167026-9D1F-4664-9EAB-D63D5226B3FE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" name="Cube 47">
                  <a:extLst>
                    <a:ext uri="{FF2B5EF4-FFF2-40B4-BE49-F238E27FC236}">
                      <a16:creationId xmlns:a16="http://schemas.microsoft.com/office/drawing/2014/main" id="{CB53B8DA-C1BB-46C6-B429-0BCDE0C393A3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" name="Cube 48">
                  <a:extLst>
                    <a:ext uri="{FF2B5EF4-FFF2-40B4-BE49-F238E27FC236}">
                      <a16:creationId xmlns:a16="http://schemas.microsoft.com/office/drawing/2014/main" id="{35871104-36EC-458D-9BE8-ADFB204F2423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" name="Cube 49">
                  <a:extLst>
                    <a:ext uri="{FF2B5EF4-FFF2-40B4-BE49-F238E27FC236}">
                      <a16:creationId xmlns:a16="http://schemas.microsoft.com/office/drawing/2014/main" id="{71201269-0B1E-4790-B31C-30C8D87DD43A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" name="Cube 50">
                  <a:extLst>
                    <a:ext uri="{FF2B5EF4-FFF2-40B4-BE49-F238E27FC236}">
                      <a16:creationId xmlns:a16="http://schemas.microsoft.com/office/drawing/2014/main" id="{B40D16FD-40FD-4C9B-9B27-E8F5883FABC2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" name="Cube 51">
                  <a:extLst>
                    <a:ext uri="{FF2B5EF4-FFF2-40B4-BE49-F238E27FC236}">
                      <a16:creationId xmlns:a16="http://schemas.microsoft.com/office/drawing/2014/main" id="{A8EBE10A-677D-4C43-9436-3C84CD97BEBC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0" name="Group 172">
                <a:extLst>
                  <a:ext uri="{FF2B5EF4-FFF2-40B4-BE49-F238E27FC236}">
                    <a16:creationId xmlns:a16="http://schemas.microsoft.com/office/drawing/2014/main" id="{5AEB4F14-E1E4-425E-8D68-72B76649A96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3" name="Cube 32">
                  <a:extLst>
                    <a:ext uri="{FF2B5EF4-FFF2-40B4-BE49-F238E27FC236}">
                      <a16:creationId xmlns:a16="http://schemas.microsoft.com/office/drawing/2014/main" id="{544C6837-400E-4CB7-B217-72D4B40F0ED2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" name="Cube 33">
                  <a:extLst>
                    <a:ext uri="{FF2B5EF4-FFF2-40B4-BE49-F238E27FC236}">
                      <a16:creationId xmlns:a16="http://schemas.microsoft.com/office/drawing/2014/main" id="{3AD97815-72F1-4E43-89AF-BA121B97D94E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" name="Cube 34">
                  <a:extLst>
                    <a:ext uri="{FF2B5EF4-FFF2-40B4-BE49-F238E27FC236}">
                      <a16:creationId xmlns:a16="http://schemas.microsoft.com/office/drawing/2014/main" id="{BCC19BE4-B91B-4097-92FB-4A8EC8DCB6C9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" name="Cube 35">
                  <a:extLst>
                    <a:ext uri="{FF2B5EF4-FFF2-40B4-BE49-F238E27FC236}">
                      <a16:creationId xmlns:a16="http://schemas.microsoft.com/office/drawing/2014/main" id="{31B36E74-9298-4F32-8820-ED0BE421E6FB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" name="Cube 36">
                  <a:extLst>
                    <a:ext uri="{FF2B5EF4-FFF2-40B4-BE49-F238E27FC236}">
                      <a16:creationId xmlns:a16="http://schemas.microsoft.com/office/drawing/2014/main" id="{D14BC280-1244-453D-AF0E-6C2A86230397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" name="Cube 37">
                  <a:extLst>
                    <a:ext uri="{FF2B5EF4-FFF2-40B4-BE49-F238E27FC236}">
                      <a16:creationId xmlns:a16="http://schemas.microsoft.com/office/drawing/2014/main" id="{83EC3E09-BB2F-41A5-8BE3-E36DC35464C8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" name="Cube 38">
                  <a:extLst>
                    <a:ext uri="{FF2B5EF4-FFF2-40B4-BE49-F238E27FC236}">
                      <a16:creationId xmlns:a16="http://schemas.microsoft.com/office/drawing/2014/main" id="{818AA172-23D8-4E7B-A4E3-4E76479AB0B5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" name="Cube 39">
                  <a:extLst>
                    <a:ext uri="{FF2B5EF4-FFF2-40B4-BE49-F238E27FC236}">
                      <a16:creationId xmlns:a16="http://schemas.microsoft.com/office/drawing/2014/main" id="{4EF1B09B-8F7C-415A-9D0C-12D56A486547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" name="Cube 40">
                  <a:extLst>
                    <a:ext uri="{FF2B5EF4-FFF2-40B4-BE49-F238E27FC236}">
                      <a16:creationId xmlns:a16="http://schemas.microsoft.com/office/drawing/2014/main" id="{58DE1ECA-AAE0-426A-AFFA-1EBD7713CFF9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2" name="Cube 41">
                  <a:extLst>
                    <a:ext uri="{FF2B5EF4-FFF2-40B4-BE49-F238E27FC236}">
                      <a16:creationId xmlns:a16="http://schemas.microsoft.com/office/drawing/2014/main" id="{CC7CB21C-94EF-4430-B183-257CE86C9FCD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2" name="Group 183">
                <a:extLst>
                  <a:ext uri="{FF2B5EF4-FFF2-40B4-BE49-F238E27FC236}">
                    <a16:creationId xmlns:a16="http://schemas.microsoft.com/office/drawing/2014/main" id="{9E708108-D6CE-4BD2-88FE-107DF954C2C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3" name="Cube 22">
                  <a:extLst>
                    <a:ext uri="{FF2B5EF4-FFF2-40B4-BE49-F238E27FC236}">
                      <a16:creationId xmlns:a16="http://schemas.microsoft.com/office/drawing/2014/main" id="{1F109F4D-BB3C-44FB-8B04-7578801DE545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" name="Cube 23">
                  <a:extLst>
                    <a:ext uri="{FF2B5EF4-FFF2-40B4-BE49-F238E27FC236}">
                      <a16:creationId xmlns:a16="http://schemas.microsoft.com/office/drawing/2014/main" id="{4E79FD6B-7174-443F-A300-E616F8762C14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" name="Cube 24">
                  <a:extLst>
                    <a:ext uri="{FF2B5EF4-FFF2-40B4-BE49-F238E27FC236}">
                      <a16:creationId xmlns:a16="http://schemas.microsoft.com/office/drawing/2014/main" id="{44067B9D-2E54-4B59-9A8B-784368057C85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" name="Cube 25">
                  <a:extLst>
                    <a:ext uri="{FF2B5EF4-FFF2-40B4-BE49-F238E27FC236}">
                      <a16:creationId xmlns:a16="http://schemas.microsoft.com/office/drawing/2014/main" id="{87546200-6BAF-4D0E-A248-18D1CD3CA4DC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" name="Cube 26">
                  <a:extLst>
                    <a:ext uri="{FF2B5EF4-FFF2-40B4-BE49-F238E27FC236}">
                      <a16:creationId xmlns:a16="http://schemas.microsoft.com/office/drawing/2014/main" id="{5449EC7C-CD30-4EB9-94F3-0E2535823410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" name="Cube 27">
                  <a:extLst>
                    <a:ext uri="{FF2B5EF4-FFF2-40B4-BE49-F238E27FC236}">
                      <a16:creationId xmlns:a16="http://schemas.microsoft.com/office/drawing/2014/main" id="{9D3E145E-A47B-41E8-9EA2-01A8384B70ED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" name="Cube 28">
                  <a:extLst>
                    <a:ext uri="{FF2B5EF4-FFF2-40B4-BE49-F238E27FC236}">
                      <a16:creationId xmlns:a16="http://schemas.microsoft.com/office/drawing/2014/main" id="{6CE70366-52BC-4DD1-9889-7434E7C99389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0" name="Cube 29">
                  <a:extLst>
                    <a:ext uri="{FF2B5EF4-FFF2-40B4-BE49-F238E27FC236}">
                      <a16:creationId xmlns:a16="http://schemas.microsoft.com/office/drawing/2014/main" id="{D68BBA72-DE60-4A17-9E57-471B6F7A6E84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1" name="Cube 30">
                  <a:extLst>
                    <a:ext uri="{FF2B5EF4-FFF2-40B4-BE49-F238E27FC236}">
                      <a16:creationId xmlns:a16="http://schemas.microsoft.com/office/drawing/2014/main" id="{B321E4EA-707A-4789-AD62-5E6B6817FBDB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" name="Cube 31">
                  <a:extLst>
                    <a:ext uri="{FF2B5EF4-FFF2-40B4-BE49-F238E27FC236}">
                      <a16:creationId xmlns:a16="http://schemas.microsoft.com/office/drawing/2014/main" id="{0EE0BD0C-E99C-476A-9497-3377DE443DBC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B60DEEEC-BFBA-405E-B588-E14D59B20F0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29126" y="3301924"/>
              <a:ext cx="609799" cy="629470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83" name="Group 38">
                <a:extLst>
                  <a:ext uri="{FF2B5EF4-FFF2-40B4-BE49-F238E27FC236}">
                    <a16:creationId xmlns:a16="http://schemas.microsoft.com/office/drawing/2014/main" id="{4A747BB9-A650-4F82-B350-C3FF1DF5F9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83" name="Cube 282">
                  <a:extLst>
                    <a:ext uri="{FF2B5EF4-FFF2-40B4-BE49-F238E27FC236}">
                      <a16:creationId xmlns:a16="http://schemas.microsoft.com/office/drawing/2014/main" id="{9FAAAB4D-54CB-41A9-B7CB-D14DFA81DEB7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4" name="Cube 283">
                  <a:extLst>
                    <a:ext uri="{FF2B5EF4-FFF2-40B4-BE49-F238E27FC236}">
                      <a16:creationId xmlns:a16="http://schemas.microsoft.com/office/drawing/2014/main" id="{7708A5F9-B5B3-410E-A61B-B55C40F09122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5" name="Cube 284">
                  <a:extLst>
                    <a:ext uri="{FF2B5EF4-FFF2-40B4-BE49-F238E27FC236}">
                      <a16:creationId xmlns:a16="http://schemas.microsoft.com/office/drawing/2014/main" id="{DD555D54-274B-4956-97C6-DBA207FBD4B8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6" name="Cube 285">
                  <a:extLst>
                    <a:ext uri="{FF2B5EF4-FFF2-40B4-BE49-F238E27FC236}">
                      <a16:creationId xmlns:a16="http://schemas.microsoft.com/office/drawing/2014/main" id="{58C2CAD4-6973-4C21-8528-FF2F7BFAB5A4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7" name="Cube 286">
                  <a:extLst>
                    <a:ext uri="{FF2B5EF4-FFF2-40B4-BE49-F238E27FC236}">
                      <a16:creationId xmlns:a16="http://schemas.microsoft.com/office/drawing/2014/main" id="{B10EBF65-757A-4C0B-9A42-0DB4355D6EE8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8" name="Cube 287">
                  <a:extLst>
                    <a:ext uri="{FF2B5EF4-FFF2-40B4-BE49-F238E27FC236}">
                      <a16:creationId xmlns:a16="http://schemas.microsoft.com/office/drawing/2014/main" id="{D968BC73-B799-4E5B-AE8E-3418937748A7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9" name="Cube 288">
                  <a:extLst>
                    <a:ext uri="{FF2B5EF4-FFF2-40B4-BE49-F238E27FC236}">
                      <a16:creationId xmlns:a16="http://schemas.microsoft.com/office/drawing/2014/main" id="{5B634127-4CBE-44E4-96CC-C86247DDC22C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0" name="Cube 289">
                  <a:extLst>
                    <a:ext uri="{FF2B5EF4-FFF2-40B4-BE49-F238E27FC236}">
                      <a16:creationId xmlns:a16="http://schemas.microsoft.com/office/drawing/2014/main" id="{B66E57E7-5A09-49BB-A05D-819475AAD9AF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1" name="Cube 290">
                  <a:extLst>
                    <a:ext uri="{FF2B5EF4-FFF2-40B4-BE49-F238E27FC236}">
                      <a16:creationId xmlns:a16="http://schemas.microsoft.com/office/drawing/2014/main" id="{14C64464-6AF3-4EDD-84E3-3C58743B8BCE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2" name="Cube 291">
                  <a:extLst>
                    <a:ext uri="{FF2B5EF4-FFF2-40B4-BE49-F238E27FC236}">
                      <a16:creationId xmlns:a16="http://schemas.microsoft.com/office/drawing/2014/main" id="{6F336620-F085-45F7-AD83-6AEBA3B30580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4" name="Group 51">
                <a:extLst>
                  <a:ext uri="{FF2B5EF4-FFF2-40B4-BE49-F238E27FC236}">
                    <a16:creationId xmlns:a16="http://schemas.microsoft.com/office/drawing/2014/main" id="{A0316F8B-3672-40EF-805C-052F4D06797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73" name="Cube 272">
                  <a:extLst>
                    <a:ext uri="{FF2B5EF4-FFF2-40B4-BE49-F238E27FC236}">
                      <a16:creationId xmlns:a16="http://schemas.microsoft.com/office/drawing/2014/main" id="{A30AF2E7-BB62-4CBB-93DC-D53ECD65F6C9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4" name="Cube 273">
                  <a:extLst>
                    <a:ext uri="{FF2B5EF4-FFF2-40B4-BE49-F238E27FC236}">
                      <a16:creationId xmlns:a16="http://schemas.microsoft.com/office/drawing/2014/main" id="{E14CA6E3-4EFD-4B25-BA0C-D22B02294B62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5" name="Cube 274">
                  <a:extLst>
                    <a:ext uri="{FF2B5EF4-FFF2-40B4-BE49-F238E27FC236}">
                      <a16:creationId xmlns:a16="http://schemas.microsoft.com/office/drawing/2014/main" id="{8FFF1C45-6779-498C-900C-935898EA06EF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6" name="Cube 275">
                  <a:extLst>
                    <a:ext uri="{FF2B5EF4-FFF2-40B4-BE49-F238E27FC236}">
                      <a16:creationId xmlns:a16="http://schemas.microsoft.com/office/drawing/2014/main" id="{F3F7AF3E-3A7E-447E-9771-05FAC8D6C8FA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7" name="Cube 276">
                  <a:extLst>
                    <a:ext uri="{FF2B5EF4-FFF2-40B4-BE49-F238E27FC236}">
                      <a16:creationId xmlns:a16="http://schemas.microsoft.com/office/drawing/2014/main" id="{0D4AA253-67DA-4402-88A6-DBE61A86782E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8" name="Cube 277">
                  <a:extLst>
                    <a:ext uri="{FF2B5EF4-FFF2-40B4-BE49-F238E27FC236}">
                      <a16:creationId xmlns:a16="http://schemas.microsoft.com/office/drawing/2014/main" id="{80F98E06-5181-4B58-8AE0-902D3C60FE6E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9" name="Cube 278">
                  <a:extLst>
                    <a:ext uri="{FF2B5EF4-FFF2-40B4-BE49-F238E27FC236}">
                      <a16:creationId xmlns:a16="http://schemas.microsoft.com/office/drawing/2014/main" id="{9F0BBD3F-0016-4783-9507-5204E39E81DC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0" name="Cube 279">
                  <a:extLst>
                    <a:ext uri="{FF2B5EF4-FFF2-40B4-BE49-F238E27FC236}">
                      <a16:creationId xmlns:a16="http://schemas.microsoft.com/office/drawing/2014/main" id="{97467328-0708-4BFC-B79F-FDF1F59F13E1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1" name="Cube 280">
                  <a:extLst>
                    <a:ext uri="{FF2B5EF4-FFF2-40B4-BE49-F238E27FC236}">
                      <a16:creationId xmlns:a16="http://schemas.microsoft.com/office/drawing/2014/main" id="{B41C2693-1B32-4D99-9D91-92D7536B0610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2" name="Cube 281">
                  <a:extLst>
                    <a:ext uri="{FF2B5EF4-FFF2-40B4-BE49-F238E27FC236}">
                      <a16:creationId xmlns:a16="http://schemas.microsoft.com/office/drawing/2014/main" id="{9CF88F02-D97A-45CA-85F0-2B0820D3DBFA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5" name="Group 62">
                <a:extLst>
                  <a:ext uri="{FF2B5EF4-FFF2-40B4-BE49-F238E27FC236}">
                    <a16:creationId xmlns:a16="http://schemas.microsoft.com/office/drawing/2014/main" id="{E98D6034-87EA-4062-9A19-EC933713149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63" name="Cube 262">
                  <a:extLst>
                    <a:ext uri="{FF2B5EF4-FFF2-40B4-BE49-F238E27FC236}">
                      <a16:creationId xmlns:a16="http://schemas.microsoft.com/office/drawing/2014/main" id="{90D2AF9A-76ED-4578-8E2F-53947F503D4C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4" name="Cube 263">
                  <a:extLst>
                    <a:ext uri="{FF2B5EF4-FFF2-40B4-BE49-F238E27FC236}">
                      <a16:creationId xmlns:a16="http://schemas.microsoft.com/office/drawing/2014/main" id="{DA5595CE-6295-4164-9439-E5AB61E572F1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5" name="Cube 264">
                  <a:extLst>
                    <a:ext uri="{FF2B5EF4-FFF2-40B4-BE49-F238E27FC236}">
                      <a16:creationId xmlns:a16="http://schemas.microsoft.com/office/drawing/2014/main" id="{62966179-A69A-4127-8E5F-74F900E9E76B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6" name="Cube 265">
                  <a:extLst>
                    <a:ext uri="{FF2B5EF4-FFF2-40B4-BE49-F238E27FC236}">
                      <a16:creationId xmlns:a16="http://schemas.microsoft.com/office/drawing/2014/main" id="{CD2CC191-C2CB-4BEC-9375-E1601E9C1D8B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7" name="Cube 266">
                  <a:extLst>
                    <a:ext uri="{FF2B5EF4-FFF2-40B4-BE49-F238E27FC236}">
                      <a16:creationId xmlns:a16="http://schemas.microsoft.com/office/drawing/2014/main" id="{106F7351-623C-4E7D-8E2D-3CFC8DACB550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8" name="Cube 267">
                  <a:extLst>
                    <a:ext uri="{FF2B5EF4-FFF2-40B4-BE49-F238E27FC236}">
                      <a16:creationId xmlns:a16="http://schemas.microsoft.com/office/drawing/2014/main" id="{44003E9C-88B4-4A71-9770-3B3028134138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9" name="Cube 268">
                  <a:extLst>
                    <a:ext uri="{FF2B5EF4-FFF2-40B4-BE49-F238E27FC236}">
                      <a16:creationId xmlns:a16="http://schemas.microsoft.com/office/drawing/2014/main" id="{F4AE18E7-AAE6-4FCC-BA88-F79199586F1D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0" name="Cube 269">
                  <a:extLst>
                    <a:ext uri="{FF2B5EF4-FFF2-40B4-BE49-F238E27FC236}">
                      <a16:creationId xmlns:a16="http://schemas.microsoft.com/office/drawing/2014/main" id="{C9BC0F50-E852-4D59-826C-FF29EAF9350C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1" name="Cube 270">
                  <a:extLst>
                    <a:ext uri="{FF2B5EF4-FFF2-40B4-BE49-F238E27FC236}">
                      <a16:creationId xmlns:a16="http://schemas.microsoft.com/office/drawing/2014/main" id="{263D7C4B-9C5C-4053-8666-C7859CAC3A50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2" name="Cube 271">
                  <a:extLst>
                    <a:ext uri="{FF2B5EF4-FFF2-40B4-BE49-F238E27FC236}">
                      <a16:creationId xmlns:a16="http://schemas.microsoft.com/office/drawing/2014/main" id="{B87A49E6-503E-46F3-B2F6-3E15910045F5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6" name="Group 73">
                <a:extLst>
                  <a:ext uri="{FF2B5EF4-FFF2-40B4-BE49-F238E27FC236}">
                    <a16:creationId xmlns:a16="http://schemas.microsoft.com/office/drawing/2014/main" id="{0260E04F-D194-4907-8F72-4285B76233E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53" name="Cube 252">
                  <a:extLst>
                    <a:ext uri="{FF2B5EF4-FFF2-40B4-BE49-F238E27FC236}">
                      <a16:creationId xmlns:a16="http://schemas.microsoft.com/office/drawing/2014/main" id="{6D331651-CE86-4EDD-9E03-DA051CEDFA09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4" name="Cube 253">
                  <a:extLst>
                    <a:ext uri="{FF2B5EF4-FFF2-40B4-BE49-F238E27FC236}">
                      <a16:creationId xmlns:a16="http://schemas.microsoft.com/office/drawing/2014/main" id="{56F905E2-9D2D-49DA-9487-52FCC97DBDB7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5" name="Cube 254">
                  <a:extLst>
                    <a:ext uri="{FF2B5EF4-FFF2-40B4-BE49-F238E27FC236}">
                      <a16:creationId xmlns:a16="http://schemas.microsoft.com/office/drawing/2014/main" id="{E9382846-B107-4169-A19B-1FA90FE78F2E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6" name="Cube 255">
                  <a:extLst>
                    <a:ext uri="{FF2B5EF4-FFF2-40B4-BE49-F238E27FC236}">
                      <a16:creationId xmlns:a16="http://schemas.microsoft.com/office/drawing/2014/main" id="{2DAD2518-8604-4D0A-9E71-25799D37C18C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7" name="Cube 256">
                  <a:extLst>
                    <a:ext uri="{FF2B5EF4-FFF2-40B4-BE49-F238E27FC236}">
                      <a16:creationId xmlns:a16="http://schemas.microsoft.com/office/drawing/2014/main" id="{EC6C35A0-A56C-464C-9ECC-D850076D00D9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8" name="Cube 257">
                  <a:extLst>
                    <a:ext uri="{FF2B5EF4-FFF2-40B4-BE49-F238E27FC236}">
                      <a16:creationId xmlns:a16="http://schemas.microsoft.com/office/drawing/2014/main" id="{797EF303-7AEF-4229-9D7D-FC7473F67346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9" name="Cube 258">
                  <a:extLst>
                    <a:ext uri="{FF2B5EF4-FFF2-40B4-BE49-F238E27FC236}">
                      <a16:creationId xmlns:a16="http://schemas.microsoft.com/office/drawing/2014/main" id="{F2CCE995-1537-45A7-A822-497F97638500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0" name="Cube 259">
                  <a:extLst>
                    <a:ext uri="{FF2B5EF4-FFF2-40B4-BE49-F238E27FC236}">
                      <a16:creationId xmlns:a16="http://schemas.microsoft.com/office/drawing/2014/main" id="{141AB2E7-0D16-44F6-B3F1-F05BBA930E67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1" name="Cube 260">
                  <a:extLst>
                    <a:ext uri="{FF2B5EF4-FFF2-40B4-BE49-F238E27FC236}">
                      <a16:creationId xmlns:a16="http://schemas.microsoft.com/office/drawing/2014/main" id="{DE633D41-ED2F-4465-ACC1-7B4EA75DAE7A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2" name="Cube 261">
                  <a:extLst>
                    <a:ext uri="{FF2B5EF4-FFF2-40B4-BE49-F238E27FC236}">
                      <a16:creationId xmlns:a16="http://schemas.microsoft.com/office/drawing/2014/main" id="{FC38D374-FA79-4705-AF1F-023A32E5D0DC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7" name="Group 84">
                <a:extLst>
                  <a:ext uri="{FF2B5EF4-FFF2-40B4-BE49-F238E27FC236}">
                    <a16:creationId xmlns:a16="http://schemas.microsoft.com/office/drawing/2014/main" id="{7FB6C495-1168-4610-99C7-B6A64A19259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43" name="Cube 242">
                  <a:extLst>
                    <a:ext uri="{FF2B5EF4-FFF2-40B4-BE49-F238E27FC236}">
                      <a16:creationId xmlns:a16="http://schemas.microsoft.com/office/drawing/2014/main" id="{990ACED8-5E0B-4412-8F60-3FB1AE71C59D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4" name="Cube 243">
                  <a:extLst>
                    <a:ext uri="{FF2B5EF4-FFF2-40B4-BE49-F238E27FC236}">
                      <a16:creationId xmlns:a16="http://schemas.microsoft.com/office/drawing/2014/main" id="{D36DCCD6-14C9-48A0-9489-87103B3BB5D2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5" name="Cube 244">
                  <a:extLst>
                    <a:ext uri="{FF2B5EF4-FFF2-40B4-BE49-F238E27FC236}">
                      <a16:creationId xmlns:a16="http://schemas.microsoft.com/office/drawing/2014/main" id="{4E0923B8-6397-497F-8E27-D820F7D5CB75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6" name="Cube 245">
                  <a:extLst>
                    <a:ext uri="{FF2B5EF4-FFF2-40B4-BE49-F238E27FC236}">
                      <a16:creationId xmlns:a16="http://schemas.microsoft.com/office/drawing/2014/main" id="{FAA8B997-03E4-461A-98C1-D25875A9ADBD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7" name="Cube 246">
                  <a:extLst>
                    <a:ext uri="{FF2B5EF4-FFF2-40B4-BE49-F238E27FC236}">
                      <a16:creationId xmlns:a16="http://schemas.microsoft.com/office/drawing/2014/main" id="{73DD1B31-0AF7-43A6-8668-640863D656A4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8" name="Cube 247">
                  <a:extLst>
                    <a:ext uri="{FF2B5EF4-FFF2-40B4-BE49-F238E27FC236}">
                      <a16:creationId xmlns:a16="http://schemas.microsoft.com/office/drawing/2014/main" id="{4D94F7AE-478F-4F47-B70E-B8EE67D96851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9" name="Cube 248">
                  <a:extLst>
                    <a:ext uri="{FF2B5EF4-FFF2-40B4-BE49-F238E27FC236}">
                      <a16:creationId xmlns:a16="http://schemas.microsoft.com/office/drawing/2014/main" id="{E8918C7E-DB0A-45EA-9DA1-4A1B19289D26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0" name="Cube 249">
                  <a:extLst>
                    <a:ext uri="{FF2B5EF4-FFF2-40B4-BE49-F238E27FC236}">
                      <a16:creationId xmlns:a16="http://schemas.microsoft.com/office/drawing/2014/main" id="{E0E2FE5D-A7F0-4E02-B0EA-A53253858FDF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1" name="Cube 250">
                  <a:extLst>
                    <a:ext uri="{FF2B5EF4-FFF2-40B4-BE49-F238E27FC236}">
                      <a16:creationId xmlns:a16="http://schemas.microsoft.com/office/drawing/2014/main" id="{2D105309-EB14-42CE-A5C4-B0D4136F1613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2" name="Cube 251">
                  <a:extLst>
                    <a:ext uri="{FF2B5EF4-FFF2-40B4-BE49-F238E27FC236}">
                      <a16:creationId xmlns:a16="http://schemas.microsoft.com/office/drawing/2014/main" id="{B4E27928-54BF-4D6A-ABA6-CDEE47D5B6FE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8" name="Group 139">
                <a:extLst>
                  <a:ext uri="{FF2B5EF4-FFF2-40B4-BE49-F238E27FC236}">
                    <a16:creationId xmlns:a16="http://schemas.microsoft.com/office/drawing/2014/main" id="{A1A6F11A-1540-4F2F-8A83-E81194DDEF1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33" name="Cube 232">
                  <a:extLst>
                    <a:ext uri="{FF2B5EF4-FFF2-40B4-BE49-F238E27FC236}">
                      <a16:creationId xmlns:a16="http://schemas.microsoft.com/office/drawing/2014/main" id="{986938EC-0A7F-47CD-84B5-11158822B813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4" name="Cube 233">
                  <a:extLst>
                    <a:ext uri="{FF2B5EF4-FFF2-40B4-BE49-F238E27FC236}">
                      <a16:creationId xmlns:a16="http://schemas.microsoft.com/office/drawing/2014/main" id="{1AF0B426-747B-4489-A544-EB271D32EEB9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5" name="Cube 234">
                  <a:extLst>
                    <a:ext uri="{FF2B5EF4-FFF2-40B4-BE49-F238E27FC236}">
                      <a16:creationId xmlns:a16="http://schemas.microsoft.com/office/drawing/2014/main" id="{26ECBBD9-AE39-40CD-80A4-2CD591D916B5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6" name="Cube 235">
                  <a:extLst>
                    <a:ext uri="{FF2B5EF4-FFF2-40B4-BE49-F238E27FC236}">
                      <a16:creationId xmlns:a16="http://schemas.microsoft.com/office/drawing/2014/main" id="{9F2DDCE9-EA1F-4043-AF24-877B2710F3F0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7" name="Cube 236">
                  <a:extLst>
                    <a:ext uri="{FF2B5EF4-FFF2-40B4-BE49-F238E27FC236}">
                      <a16:creationId xmlns:a16="http://schemas.microsoft.com/office/drawing/2014/main" id="{C583219B-6A07-44F2-B468-477315F99403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8" name="Cube 237">
                  <a:extLst>
                    <a:ext uri="{FF2B5EF4-FFF2-40B4-BE49-F238E27FC236}">
                      <a16:creationId xmlns:a16="http://schemas.microsoft.com/office/drawing/2014/main" id="{A26C962D-C1E7-4BB1-837D-A74A07D86194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9" name="Cube 238">
                  <a:extLst>
                    <a:ext uri="{FF2B5EF4-FFF2-40B4-BE49-F238E27FC236}">
                      <a16:creationId xmlns:a16="http://schemas.microsoft.com/office/drawing/2014/main" id="{91C1CF70-0CA1-4F29-85BA-9DF6F730C49F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0" name="Cube 239">
                  <a:extLst>
                    <a:ext uri="{FF2B5EF4-FFF2-40B4-BE49-F238E27FC236}">
                      <a16:creationId xmlns:a16="http://schemas.microsoft.com/office/drawing/2014/main" id="{44AE53AC-72C8-4C5F-B18B-BCFD2104ED92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1" name="Cube 240">
                  <a:extLst>
                    <a:ext uri="{FF2B5EF4-FFF2-40B4-BE49-F238E27FC236}">
                      <a16:creationId xmlns:a16="http://schemas.microsoft.com/office/drawing/2014/main" id="{3C10F35D-22B3-4BE6-864C-67E8422E763A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2" name="Cube 241">
                  <a:extLst>
                    <a:ext uri="{FF2B5EF4-FFF2-40B4-BE49-F238E27FC236}">
                      <a16:creationId xmlns:a16="http://schemas.microsoft.com/office/drawing/2014/main" id="{76A280D4-068C-45F2-A62F-2F3CAE505C5F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9" name="Group 150">
                <a:extLst>
                  <a:ext uri="{FF2B5EF4-FFF2-40B4-BE49-F238E27FC236}">
                    <a16:creationId xmlns:a16="http://schemas.microsoft.com/office/drawing/2014/main" id="{93A7FD0E-C982-4E39-B4D8-15433DA0313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223" name="Cube 222">
                  <a:extLst>
                    <a:ext uri="{FF2B5EF4-FFF2-40B4-BE49-F238E27FC236}">
                      <a16:creationId xmlns:a16="http://schemas.microsoft.com/office/drawing/2014/main" id="{504DF50C-B830-4892-9C38-24BFB908CECC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4" name="Cube 223">
                  <a:extLst>
                    <a:ext uri="{FF2B5EF4-FFF2-40B4-BE49-F238E27FC236}">
                      <a16:creationId xmlns:a16="http://schemas.microsoft.com/office/drawing/2014/main" id="{B71C7A96-5C1C-46B4-84FD-14E2A55F860C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5" name="Cube 224">
                  <a:extLst>
                    <a:ext uri="{FF2B5EF4-FFF2-40B4-BE49-F238E27FC236}">
                      <a16:creationId xmlns:a16="http://schemas.microsoft.com/office/drawing/2014/main" id="{91E57F3B-5018-4324-B6FB-0CE74B66233F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6" name="Cube 225">
                  <a:extLst>
                    <a:ext uri="{FF2B5EF4-FFF2-40B4-BE49-F238E27FC236}">
                      <a16:creationId xmlns:a16="http://schemas.microsoft.com/office/drawing/2014/main" id="{BCF09E45-F2FD-47D8-B491-68397FF92AB0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7" name="Cube 226">
                  <a:extLst>
                    <a:ext uri="{FF2B5EF4-FFF2-40B4-BE49-F238E27FC236}">
                      <a16:creationId xmlns:a16="http://schemas.microsoft.com/office/drawing/2014/main" id="{B7027B27-A59A-4A84-BD39-CB209F02B939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8" name="Cube 227">
                  <a:extLst>
                    <a:ext uri="{FF2B5EF4-FFF2-40B4-BE49-F238E27FC236}">
                      <a16:creationId xmlns:a16="http://schemas.microsoft.com/office/drawing/2014/main" id="{338DEF5D-1337-4DAC-A649-01B74CCEAF65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9" name="Cube 228">
                  <a:extLst>
                    <a:ext uri="{FF2B5EF4-FFF2-40B4-BE49-F238E27FC236}">
                      <a16:creationId xmlns:a16="http://schemas.microsoft.com/office/drawing/2014/main" id="{260091C1-C7A6-4354-9B78-3E776392CAAD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0" name="Cube 229">
                  <a:extLst>
                    <a:ext uri="{FF2B5EF4-FFF2-40B4-BE49-F238E27FC236}">
                      <a16:creationId xmlns:a16="http://schemas.microsoft.com/office/drawing/2014/main" id="{04525BEE-F411-46BC-87F6-5C4A40D550D5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1" name="Cube 230">
                  <a:extLst>
                    <a:ext uri="{FF2B5EF4-FFF2-40B4-BE49-F238E27FC236}">
                      <a16:creationId xmlns:a16="http://schemas.microsoft.com/office/drawing/2014/main" id="{95AEC42F-AC07-4FDC-A686-A469098F8430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2" name="Cube 231">
                  <a:extLst>
                    <a:ext uri="{FF2B5EF4-FFF2-40B4-BE49-F238E27FC236}">
                      <a16:creationId xmlns:a16="http://schemas.microsoft.com/office/drawing/2014/main" id="{B4C7851F-4BDE-4ABE-ACD9-0721D6E0FB95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0" name="Group 161">
                <a:extLst>
                  <a:ext uri="{FF2B5EF4-FFF2-40B4-BE49-F238E27FC236}">
                    <a16:creationId xmlns:a16="http://schemas.microsoft.com/office/drawing/2014/main" id="{FEAE217B-D25F-4941-8610-BACEDC5F687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213" name="Cube 212">
                  <a:extLst>
                    <a:ext uri="{FF2B5EF4-FFF2-40B4-BE49-F238E27FC236}">
                      <a16:creationId xmlns:a16="http://schemas.microsoft.com/office/drawing/2014/main" id="{32F7D566-1EB4-4E84-8E55-B0110BFDC6BF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4" name="Cube 213">
                  <a:extLst>
                    <a:ext uri="{FF2B5EF4-FFF2-40B4-BE49-F238E27FC236}">
                      <a16:creationId xmlns:a16="http://schemas.microsoft.com/office/drawing/2014/main" id="{1D4237B4-C703-4943-B845-B707BFD3B414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5" name="Cube 214">
                  <a:extLst>
                    <a:ext uri="{FF2B5EF4-FFF2-40B4-BE49-F238E27FC236}">
                      <a16:creationId xmlns:a16="http://schemas.microsoft.com/office/drawing/2014/main" id="{960A7B57-6F8E-4689-9400-58609263A331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6" name="Cube 215">
                  <a:extLst>
                    <a:ext uri="{FF2B5EF4-FFF2-40B4-BE49-F238E27FC236}">
                      <a16:creationId xmlns:a16="http://schemas.microsoft.com/office/drawing/2014/main" id="{208DF191-A567-4FBD-BED3-1650BF38C6B7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7" name="Cube 216">
                  <a:extLst>
                    <a:ext uri="{FF2B5EF4-FFF2-40B4-BE49-F238E27FC236}">
                      <a16:creationId xmlns:a16="http://schemas.microsoft.com/office/drawing/2014/main" id="{E73897DA-B245-4246-AFA8-0BBF04D4AA56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8" name="Cube 217">
                  <a:extLst>
                    <a:ext uri="{FF2B5EF4-FFF2-40B4-BE49-F238E27FC236}">
                      <a16:creationId xmlns:a16="http://schemas.microsoft.com/office/drawing/2014/main" id="{0F22D4C9-FD5F-4C83-AEA1-22F6443D44B1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9" name="Cube 218">
                  <a:extLst>
                    <a:ext uri="{FF2B5EF4-FFF2-40B4-BE49-F238E27FC236}">
                      <a16:creationId xmlns:a16="http://schemas.microsoft.com/office/drawing/2014/main" id="{2DB54BA3-193A-46B0-A1B6-FE0D1C09A3A7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0" name="Cube 219">
                  <a:extLst>
                    <a:ext uri="{FF2B5EF4-FFF2-40B4-BE49-F238E27FC236}">
                      <a16:creationId xmlns:a16="http://schemas.microsoft.com/office/drawing/2014/main" id="{D4455B74-2BE4-4371-8F34-66B5D9E8BCA7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1" name="Cube 220">
                  <a:extLst>
                    <a:ext uri="{FF2B5EF4-FFF2-40B4-BE49-F238E27FC236}">
                      <a16:creationId xmlns:a16="http://schemas.microsoft.com/office/drawing/2014/main" id="{C5EC9815-33FD-4DAF-AE84-6ED7D230B3C4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2" name="Cube 221">
                  <a:extLst>
                    <a:ext uri="{FF2B5EF4-FFF2-40B4-BE49-F238E27FC236}">
                      <a16:creationId xmlns:a16="http://schemas.microsoft.com/office/drawing/2014/main" id="{D69F5A52-5691-4CDC-9359-AC16ECE720B6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1" name="Group 172">
                <a:extLst>
                  <a:ext uri="{FF2B5EF4-FFF2-40B4-BE49-F238E27FC236}">
                    <a16:creationId xmlns:a16="http://schemas.microsoft.com/office/drawing/2014/main" id="{B6B0FF32-3EEE-47E1-B5F9-CC040D93D9E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03" name="Cube 202">
                  <a:extLst>
                    <a:ext uri="{FF2B5EF4-FFF2-40B4-BE49-F238E27FC236}">
                      <a16:creationId xmlns:a16="http://schemas.microsoft.com/office/drawing/2014/main" id="{05AC828C-A13A-40BA-80FF-39DFEAA72534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4" name="Cube 203">
                  <a:extLst>
                    <a:ext uri="{FF2B5EF4-FFF2-40B4-BE49-F238E27FC236}">
                      <a16:creationId xmlns:a16="http://schemas.microsoft.com/office/drawing/2014/main" id="{FE3C4F78-9B1B-45B5-A9D1-BAD924B53743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5" name="Cube 204">
                  <a:extLst>
                    <a:ext uri="{FF2B5EF4-FFF2-40B4-BE49-F238E27FC236}">
                      <a16:creationId xmlns:a16="http://schemas.microsoft.com/office/drawing/2014/main" id="{CE35D1E5-BCDB-48DF-95DA-79FF50C7B062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6" name="Cube 205">
                  <a:extLst>
                    <a:ext uri="{FF2B5EF4-FFF2-40B4-BE49-F238E27FC236}">
                      <a16:creationId xmlns:a16="http://schemas.microsoft.com/office/drawing/2014/main" id="{F546B79F-4EB0-4100-8BA1-C87C1FCBE953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7" name="Cube 206">
                  <a:extLst>
                    <a:ext uri="{FF2B5EF4-FFF2-40B4-BE49-F238E27FC236}">
                      <a16:creationId xmlns:a16="http://schemas.microsoft.com/office/drawing/2014/main" id="{87F74991-227B-4D5A-96E0-9FF7073D4DD4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8" name="Cube 207">
                  <a:extLst>
                    <a:ext uri="{FF2B5EF4-FFF2-40B4-BE49-F238E27FC236}">
                      <a16:creationId xmlns:a16="http://schemas.microsoft.com/office/drawing/2014/main" id="{402FD4DE-1F39-4805-B0E9-0B6F707730DC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9" name="Cube 208">
                  <a:extLst>
                    <a:ext uri="{FF2B5EF4-FFF2-40B4-BE49-F238E27FC236}">
                      <a16:creationId xmlns:a16="http://schemas.microsoft.com/office/drawing/2014/main" id="{2B370092-E94C-4779-A15A-B59627D2B808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0" name="Cube 209">
                  <a:extLst>
                    <a:ext uri="{FF2B5EF4-FFF2-40B4-BE49-F238E27FC236}">
                      <a16:creationId xmlns:a16="http://schemas.microsoft.com/office/drawing/2014/main" id="{CE0E183C-7294-44D0-BE6F-3EE1FB8A49E5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1" name="Cube 210">
                  <a:extLst>
                    <a:ext uri="{FF2B5EF4-FFF2-40B4-BE49-F238E27FC236}">
                      <a16:creationId xmlns:a16="http://schemas.microsoft.com/office/drawing/2014/main" id="{8F83D720-C267-4B1F-ACA9-2C9958FA03D4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2" name="Cube 211">
                  <a:extLst>
                    <a:ext uri="{FF2B5EF4-FFF2-40B4-BE49-F238E27FC236}">
                      <a16:creationId xmlns:a16="http://schemas.microsoft.com/office/drawing/2014/main" id="{E336257B-F685-416D-AE2D-384559E4569B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2" name="Group 183">
                <a:extLst>
                  <a:ext uri="{FF2B5EF4-FFF2-40B4-BE49-F238E27FC236}">
                    <a16:creationId xmlns:a16="http://schemas.microsoft.com/office/drawing/2014/main" id="{DE5100D6-785A-40EA-9142-F22395059E8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93" name="Cube 192">
                  <a:extLst>
                    <a:ext uri="{FF2B5EF4-FFF2-40B4-BE49-F238E27FC236}">
                      <a16:creationId xmlns:a16="http://schemas.microsoft.com/office/drawing/2014/main" id="{A76E8750-97B6-4868-A501-755DC0EBD3A3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4" name="Cube 193">
                  <a:extLst>
                    <a:ext uri="{FF2B5EF4-FFF2-40B4-BE49-F238E27FC236}">
                      <a16:creationId xmlns:a16="http://schemas.microsoft.com/office/drawing/2014/main" id="{D61E8BA0-9A71-430C-B2F9-6ECF3A5D0A70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5" name="Cube 194">
                  <a:extLst>
                    <a:ext uri="{FF2B5EF4-FFF2-40B4-BE49-F238E27FC236}">
                      <a16:creationId xmlns:a16="http://schemas.microsoft.com/office/drawing/2014/main" id="{9616E3A8-0DE2-4418-BB09-816893EEA55C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6" name="Cube 195">
                  <a:extLst>
                    <a:ext uri="{FF2B5EF4-FFF2-40B4-BE49-F238E27FC236}">
                      <a16:creationId xmlns:a16="http://schemas.microsoft.com/office/drawing/2014/main" id="{DF6CB824-90E9-4FF0-ACC4-E462AF7121FB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7" name="Cube 196">
                  <a:extLst>
                    <a:ext uri="{FF2B5EF4-FFF2-40B4-BE49-F238E27FC236}">
                      <a16:creationId xmlns:a16="http://schemas.microsoft.com/office/drawing/2014/main" id="{4EF98FC7-981A-4E74-9630-4581EC90544D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8" name="Cube 197">
                  <a:extLst>
                    <a:ext uri="{FF2B5EF4-FFF2-40B4-BE49-F238E27FC236}">
                      <a16:creationId xmlns:a16="http://schemas.microsoft.com/office/drawing/2014/main" id="{6A961565-80F9-4CBC-A31A-20CDA60A3CEA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9" name="Cube 198">
                  <a:extLst>
                    <a:ext uri="{FF2B5EF4-FFF2-40B4-BE49-F238E27FC236}">
                      <a16:creationId xmlns:a16="http://schemas.microsoft.com/office/drawing/2014/main" id="{6E1DF4BF-4E55-43E1-98EE-ACE5D581623E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0" name="Cube 199">
                  <a:extLst>
                    <a:ext uri="{FF2B5EF4-FFF2-40B4-BE49-F238E27FC236}">
                      <a16:creationId xmlns:a16="http://schemas.microsoft.com/office/drawing/2014/main" id="{A2952DFF-9DDA-4299-AD4F-476CF0105340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1" name="Cube 200">
                  <a:extLst>
                    <a:ext uri="{FF2B5EF4-FFF2-40B4-BE49-F238E27FC236}">
                      <a16:creationId xmlns:a16="http://schemas.microsoft.com/office/drawing/2014/main" id="{7685BFBF-0E52-451C-B9FF-8EB1D16A7A5C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2" name="Cube 201">
                  <a:extLst>
                    <a:ext uri="{FF2B5EF4-FFF2-40B4-BE49-F238E27FC236}">
                      <a16:creationId xmlns:a16="http://schemas.microsoft.com/office/drawing/2014/main" id="{BFC725EF-5C56-4CE1-8548-972009A24C37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306" name="Group 305">
              <a:extLst>
                <a:ext uri="{FF2B5EF4-FFF2-40B4-BE49-F238E27FC236}">
                  <a16:creationId xmlns:a16="http://schemas.microsoft.com/office/drawing/2014/main" id="{6794912E-5E92-4036-8095-6B1C8D16D28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25688" y="2558472"/>
              <a:ext cx="609799" cy="629470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307" name="Group 38">
                <a:extLst>
                  <a:ext uri="{FF2B5EF4-FFF2-40B4-BE49-F238E27FC236}">
                    <a16:creationId xmlns:a16="http://schemas.microsoft.com/office/drawing/2014/main" id="{D98ADC94-A34F-401A-92AA-29D5C5E2CBD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07" name="Cube 406">
                  <a:extLst>
                    <a:ext uri="{FF2B5EF4-FFF2-40B4-BE49-F238E27FC236}">
                      <a16:creationId xmlns:a16="http://schemas.microsoft.com/office/drawing/2014/main" id="{5EDA58EB-6CA1-464E-A3EB-3DDF0D407BB0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8" name="Cube 407">
                  <a:extLst>
                    <a:ext uri="{FF2B5EF4-FFF2-40B4-BE49-F238E27FC236}">
                      <a16:creationId xmlns:a16="http://schemas.microsoft.com/office/drawing/2014/main" id="{9F1588C1-AD73-490C-B10A-2C51EDA725D7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9" name="Cube 408">
                  <a:extLst>
                    <a:ext uri="{FF2B5EF4-FFF2-40B4-BE49-F238E27FC236}">
                      <a16:creationId xmlns:a16="http://schemas.microsoft.com/office/drawing/2014/main" id="{0AD9ED28-5AB8-4F53-B446-1CDE3A3ADED8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0" name="Cube 409">
                  <a:extLst>
                    <a:ext uri="{FF2B5EF4-FFF2-40B4-BE49-F238E27FC236}">
                      <a16:creationId xmlns:a16="http://schemas.microsoft.com/office/drawing/2014/main" id="{06032AFD-2B8A-4CD8-9C23-8DF6C0E67FA9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1" name="Cube 410">
                  <a:extLst>
                    <a:ext uri="{FF2B5EF4-FFF2-40B4-BE49-F238E27FC236}">
                      <a16:creationId xmlns:a16="http://schemas.microsoft.com/office/drawing/2014/main" id="{B7F9179E-5068-46C5-B3A8-36A7BAAC7341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2" name="Cube 411">
                  <a:extLst>
                    <a:ext uri="{FF2B5EF4-FFF2-40B4-BE49-F238E27FC236}">
                      <a16:creationId xmlns:a16="http://schemas.microsoft.com/office/drawing/2014/main" id="{5D283534-F664-4555-8D4C-9493D640FB60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3" name="Cube 412">
                  <a:extLst>
                    <a:ext uri="{FF2B5EF4-FFF2-40B4-BE49-F238E27FC236}">
                      <a16:creationId xmlns:a16="http://schemas.microsoft.com/office/drawing/2014/main" id="{C6528917-5322-4875-BBCE-242921AFB60A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4" name="Cube 413">
                  <a:extLst>
                    <a:ext uri="{FF2B5EF4-FFF2-40B4-BE49-F238E27FC236}">
                      <a16:creationId xmlns:a16="http://schemas.microsoft.com/office/drawing/2014/main" id="{B459310F-2CB2-4B4B-8BF4-214B3EDB0AFA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5" name="Cube 414">
                  <a:extLst>
                    <a:ext uri="{FF2B5EF4-FFF2-40B4-BE49-F238E27FC236}">
                      <a16:creationId xmlns:a16="http://schemas.microsoft.com/office/drawing/2014/main" id="{43640D47-CA94-4CA0-94BE-0ED98A483B28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6" name="Cube 415">
                  <a:extLst>
                    <a:ext uri="{FF2B5EF4-FFF2-40B4-BE49-F238E27FC236}">
                      <a16:creationId xmlns:a16="http://schemas.microsoft.com/office/drawing/2014/main" id="{6FF8A369-367D-4663-8FC0-C23C856F484D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08" name="Group 51">
                <a:extLst>
                  <a:ext uri="{FF2B5EF4-FFF2-40B4-BE49-F238E27FC236}">
                    <a16:creationId xmlns:a16="http://schemas.microsoft.com/office/drawing/2014/main" id="{F4766CF6-B828-43AA-A93C-934C0114FCA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97" name="Cube 396">
                  <a:extLst>
                    <a:ext uri="{FF2B5EF4-FFF2-40B4-BE49-F238E27FC236}">
                      <a16:creationId xmlns:a16="http://schemas.microsoft.com/office/drawing/2014/main" id="{15DDBA16-7F58-4124-8D9B-F34F3501E017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8" name="Cube 397">
                  <a:extLst>
                    <a:ext uri="{FF2B5EF4-FFF2-40B4-BE49-F238E27FC236}">
                      <a16:creationId xmlns:a16="http://schemas.microsoft.com/office/drawing/2014/main" id="{29F415BB-6E2E-4549-BDBA-AF9BC18CC04F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9" name="Cube 398">
                  <a:extLst>
                    <a:ext uri="{FF2B5EF4-FFF2-40B4-BE49-F238E27FC236}">
                      <a16:creationId xmlns:a16="http://schemas.microsoft.com/office/drawing/2014/main" id="{54772928-27C4-4003-8CE0-1F21C5FBE4BC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0" name="Cube 399">
                  <a:extLst>
                    <a:ext uri="{FF2B5EF4-FFF2-40B4-BE49-F238E27FC236}">
                      <a16:creationId xmlns:a16="http://schemas.microsoft.com/office/drawing/2014/main" id="{253C78C4-BC14-46F4-8902-3C3441194964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1" name="Cube 400">
                  <a:extLst>
                    <a:ext uri="{FF2B5EF4-FFF2-40B4-BE49-F238E27FC236}">
                      <a16:creationId xmlns:a16="http://schemas.microsoft.com/office/drawing/2014/main" id="{9FC72E0F-8A1C-4A05-AD05-8E8070460531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2" name="Cube 401">
                  <a:extLst>
                    <a:ext uri="{FF2B5EF4-FFF2-40B4-BE49-F238E27FC236}">
                      <a16:creationId xmlns:a16="http://schemas.microsoft.com/office/drawing/2014/main" id="{B03BEB9C-867F-4FF3-AC91-919EADFAC9D6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3" name="Cube 402">
                  <a:extLst>
                    <a:ext uri="{FF2B5EF4-FFF2-40B4-BE49-F238E27FC236}">
                      <a16:creationId xmlns:a16="http://schemas.microsoft.com/office/drawing/2014/main" id="{1C3B25FD-BCB1-4A0E-9493-07FA6856D563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4" name="Cube 403">
                  <a:extLst>
                    <a:ext uri="{FF2B5EF4-FFF2-40B4-BE49-F238E27FC236}">
                      <a16:creationId xmlns:a16="http://schemas.microsoft.com/office/drawing/2014/main" id="{72EE9C0C-48F0-45CB-A697-FE8484F10B2D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5" name="Cube 404">
                  <a:extLst>
                    <a:ext uri="{FF2B5EF4-FFF2-40B4-BE49-F238E27FC236}">
                      <a16:creationId xmlns:a16="http://schemas.microsoft.com/office/drawing/2014/main" id="{AA599D91-6B7A-4188-B586-FBBCF1ECA498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6" name="Cube 405">
                  <a:extLst>
                    <a:ext uri="{FF2B5EF4-FFF2-40B4-BE49-F238E27FC236}">
                      <a16:creationId xmlns:a16="http://schemas.microsoft.com/office/drawing/2014/main" id="{0FB53E51-6C74-476B-968B-7769EA3A64C6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09" name="Group 62">
                <a:extLst>
                  <a:ext uri="{FF2B5EF4-FFF2-40B4-BE49-F238E27FC236}">
                    <a16:creationId xmlns:a16="http://schemas.microsoft.com/office/drawing/2014/main" id="{59D4BA59-E325-41A5-B090-7CEACC6A33D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87" name="Cube 386">
                  <a:extLst>
                    <a:ext uri="{FF2B5EF4-FFF2-40B4-BE49-F238E27FC236}">
                      <a16:creationId xmlns:a16="http://schemas.microsoft.com/office/drawing/2014/main" id="{19C9D71E-D115-487C-BB5C-BFBD5DC0582E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8" name="Cube 387">
                  <a:extLst>
                    <a:ext uri="{FF2B5EF4-FFF2-40B4-BE49-F238E27FC236}">
                      <a16:creationId xmlns:a16="http://schemas.microsoft.com/office/drawing/2014/main" id="{2934FE7E-6592-41A3-8387-6D547833841E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9" name="Cube 388">
                  <a:extLst>
                    <a:ext uri="{FF2B5EF4-FFF2-40B4-BE49-F238E27FC236}">
                      <a16:creationId xmlns:a16="http://schemas.microsoft.com/office/drawing/2014/main" id="{38E17995-6DCE-455F-A80F-BF40CA77BFAD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0" name="Cube 389">
                  <a:extLst>
                    <a:ext uri="{FF2B5EF4-FFF2-40B4-BE49-F238E27FC236}">
                      <a16:creationId xmlns:a16="http://schemas.microsoft.com/office/drawing/2014/main" id="{005FBD95-F628-4D58-A91A-7FE6356BCC69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1" name="Cube 390">
                  <a:extLst>
                    <a:ext uri="{FF2B5EF4-FFF2-40B4-BE49-F238E27FC236}">
                      <a16:creationId xmlns:a16="http://schemas.microsoft.com/office/drawing/2014/main" id="{38C2BE7C-583D-4A13-BC39-48B0016408B6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2" name="Cube 391">
                  <a:extLst>
                    <a:ext uri="{FF2B5EF4-FFF2-40B4-BE49-F238E27FC236}">
                      <a16:creationId xmlns:a16="http://schemas.microsoft.com/office/drawing/2014/main" id="{35B3C4E9-5B75-4624-9F4F-9F65D8E60376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3" name="Cube 392">
                  <a:extLst>
                    <a:ext uri="{FF2B5EF4-FFF2-40B4-BE49-F238E27FC236}">
                      <a16:creationId xmlns:a16="http://schemas.microsoft.com/office/drawing/2014/main" id="{FF1B3D03-EC1A-4B77-9397-1C90EC56BA5C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4" name="Cube 393">
                  <a:extLst>
                    <a:ext uri="{FF2B5EF4-FFF2-40B4-BE49-F238E27FC236}">
                      <a16:creationId xmlns:a16="http://schemas.microsoft.com/office/drawing/2014/main" id="{3AEC2C81-4F28-4ACD-B00C-D8F64B204F61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5" name="Cube 394">
                  <a:extLst>
                    <a:ext uri="{FF2B5EF4-FFF2-40B4-BE49-F238E27FC236}">
                      <a16:creationId xmlns:a16="http://schemas.microsoft.com/office/drawing/2014/main" id="{4BAA191A-3EA9-4007-89D3-74AAA1B2B35E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6" name="Cube 395">
                  <a:extLst>
                    <a:ext uri="{FF2B5EF4-FFF2-40B4-BE49-F238E27FC236}">
                      <a16:creationId xmlns:a16="http://schemas.microsoft.com/office/drawing/2014/main" id="{AADAF945-0671-40B8-8B97-726DCF915801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0" name="Group 73">
                <a:extLst>
                  <a:ext uri="{FF2B5EF4-FFF2-40B4-BE49-F238E27FC236}">
                    <a16:creationId xmlns:a16="http://schemas.microsoft.com/office/drawing/2014/main" id="{12F8635B-21CE-4371-8DD9-3A8BC6615BB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77" name="Cube 376">
                  <a:extLst>
                    <a:ext uri="{FF2B5EF4-FFF2-40B4-BE49-F238E27FC236}">
                      <a16:creationId xmlns:a16="http://schemas.microsoft.com/office/drawing/2014/main" id="{E0DACA7C-FD38-4CA6-AE66-529647513A5A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8" name="Cube 377">
                  <a:extLst>
                    <a:ext uri="{FF2B5EF4-FFF2-40B4-BE49-F238E27FC236}">
                      <a16:creationId xmlns:a16="http://schemas.microsoft.com/office/drawing/2014/main" id="{2C53400C-80AD-45B8-936B-D7DBB8E910A6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9" name="Cube 378">
                  <a:extLst>
                    <a:ext uri="{FF2B5EF4-FFF2-40B4-BE49-F238E27FC236}">
                      <a16:creationId xmlns:a16="http://schemas.microsoft.com/office/drawing/2014/main" id="{1A4C5AC1-62FA-43E4-82EF-FC8271E78041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0" name="Cube 379">
                  <a:extLst>
                    <a:ext uri="{FF2B5EF4-FFF2-40B4-BE49-F238E27FC236}">
                      <a16:creationId xmlns:a16="http://schemas.microsoft.com/office/drawing/2014/main" id="{84996577-E285-4235-B1D6-F5F7B6FC4F9B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1" name="Cube 380">
                  <a:extLst>
                    <a:ext uri="{FF2B5EF4-FFF2-40B4-BE49-F238E27FC236}">
                      <a16:creationId xmlns:a16="http://schemas.microsoft.com/office/drawing/2014/main" id="{42BCD8B9-6EF7-4381-95C7-3D7E0955B939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2" name="Cube 381">
                  <a:extLst>
                    <a:ext uri="{FF2B5EF4-FFF2-40B4-BE49-F238E27FC236}">
                      <a16:creationId xmlns:a16="http://schemas.microsoft.com/office/drawing/2014/main" id="{D3119463-3052-4A55-BDF0-E42A011993DD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3" name="Cube 382">
                  <a:extLst>
                    <a:ext uri="{FF2B5EF4-FFF2-40B4-BE49-F238E27FC236}">
                      <a16:creationId xmlns:a16="http://schemas.microsoft.com/office/drawing/2014/main" id="{D8DE5DB7-2049-4B0F-AC3E-E374407B0874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4" name="Cube 383">
                  <a:extLst>
                    <a:ext uri="{FF2B5EF4-FFF2-40B4-BE49-F238E27FC236}">
                      <a16:creationId xmlns:a16="http://schemas.microsoft.com/office/drawing/2014/main" id="{035AD6D3-201E-40D9-AEE5-2606DAD9F38D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5" name="Cube 384">
                  <a:extLst>
                    <a:ext uri="{FF2B5EF4-FFF2-40B4-BE49-F238E27FC236}">
                      <a16:creationId xmlns:a16="http://schemas.microsoft.com/office/drawing/2014/main" id="{A4361BA9-B43F-4BC8-84EC-23154A5EA5C6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6" name="Cube 385">
                  <a:extLst>
                    <a:ext uri="{FF2B5EF4-FFF2-40B4-BE49-F238E27FC236}">
                      <a16:creationId xmlns:a16="http://schemas.microsoft.com/office/drawing/2014/main" id="{9FA1656F-3606-41B4-9C9D-9055BF301A6C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1" name="Group 84">
                <a:extLst>
                  <a:ext uri="{FF2B5EF4-FFF2-40B4-BE49-F238E27FC236}">
                    <a16:creationId xmlns:a16="http://schemas.microsoft.com/office/drawing/2014/main" id="{233A1F81-8D13-4B30-9788-D66FC7EDA81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67" name="Cube 366">
                  <a:extLst>
                    <a:ext uri="{FF2B5EF4-FFF2-40B4-BE49-F238E27FC236}">
                      <a16:creationId xmlns:a16="http://schemas.microsoft.com/office/drawing/2014/main" id="{9B940361-1628-420B-BDD5-188650A55E50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8" name="Cube 367">
                  <a:extLst>
                    <a:ext uri="{FF2B5EF4-FFF2-40B4-BE49-F238E27FC236}">
                      <a16:creationId xmlns:a16="http://schemas.microsoft.com/office/drawing/2014/main" id="{7A12D2ED-2667-406F-ADFB-1F5EAE080A9A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9" name="Cube 368">
                  <a:extLst>
                    <a:ext uri="{FF2B5EF4-FFF2-40B4-BE49-F238E27FC236}">
                      <a16:creationId xmlns:a16="http://schemas.microsoft.com/office/drawing/2014/main" id="{D9BDB7BC-114F-4DEB-849B-EDED24D235E4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0" name="Cube 369">
                  <a:extLst>
                    <a:ext uri="{FF2B5EF4-FFF2-40B4-BE49-F238E27FC236}">
                      <a16:creationId xmlns:a16="http://schemas.microsoft.com/office/drawing/2014/main" id="{C1DBD514-B30B-4A52-9396-CCBD1C7D383D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1" name="Cube 370">
                  <a:extLst>
                    <a:ext uri="{FF2B5EF4-FFF2-40B4-BE49-F238E27FC236}">
                      <a16:creationId xmlns:a16="http://schemas.microsoft.com/office/drawing/2014/main" id="{E3E8CBD5-F8DA-4B3A-B271-819607447146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2" name="Cube 371">
                  <a:extLst>
                    <a:ext uri="{FF2B5EF4-FFF2-40B4-BE49-F238E27FC236}">
                      <a16:creationId xmlns:a16="http://schemas.microsoft.com/office/drawing/2014/main" id="{6808E504-D9CA-45EC-B620-37827F2D73AB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3" name="Cube 372">
                  <a:extLst>
                    <a:ext uri="{FF2B5EF4-FFF2-40B4-BE49-F238E27FC236}">
                      <a16:creationId xmlns:a16="http://schemas.microsoft.com/office/drawing/2014/main" id="{4620F568-70EF-4BF3-9E71-68DC60F3F450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4" name="Cube 373">
                  <a:extLst>
                    <a:ext uri="{FF2B5EF4-FFF2-40B4-BE49-F238E27FC236}">
                      <a16:creationId xmlns:a16="http://schemas.microsoft.com/office/drawing/2014/main" id="{E8B20BF4-6160-4FAA-9E3F-FA1099987946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5" name="Cube 374">
                  <a:extLst>
                    <a:ext uri="{FF2B5EF4-FFF2-40B4-BE49-F238E27FC236}">
                      <a16:creationId xmlns:a16="http://schemas.microsoft.com/office/drawing/2014/main" id="{6F1E60A0-D7B7-4D50-BE66-DC2F1B6F7CD1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6" name="Cube 375">
                  <a:extLst>
                    <a:ext uri="{FF2B5EF4-FFF2-40B4-BE49-F238E27FC236}">
                      <a16:creationId xmlns:a16="http://schemas.microsoft.com/office/drawing/2014/main" id="{924138B3-30FB-4D12-B97B-1D4B0567D386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2" name="Group 139">
                <a:extLst>
                  <a:ext uri="{FF2B5EF4-FFF2-40B4-BE49-F238E27FC236}">
                    <a16:creationId xmlns:a16="http://schemas.microsoft.com/office/drawing/2014/main" id="{E8901C5E-9CF9-4AA0-8C5B-CF09BE5E036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57" name="Cube 356">
                  <a:extLst>
                    <a:ext uri="{FF2B5EF4-FFF2-40B4-BE49-F238E27FC236}">
                      <a16:creationId xmlns:a16="http://schemas.microsoft.com/office/drawing/2014/main" id="{A67408DA-A515-4EDE-96C7-51893209A143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8" name="Cube 357">
                  <a:extLst>
                    <a:ext uri="{FF2B5EF4-FFF2-40B4-BE49-F238E27FC236}">
                      <a16:creationId xmlns:a16="http://schemas.microsoft.com/office/drawing/2014/main" id="{6761B6F3-1D9F-4218-98A6-753EDC17F602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9" name="Cube 358">
                  <a:extLst>
                    <a:ext uri="{FF2B5EF4-FFF2-40B4-BE49-F238E27FC236}">
                      <a16:creationId xmlns:a16="http://schemas.microsoft.com/office/drawing/2014/main" id="{05B11718-7704-4D10-BCCB-9B6321CCD619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0" name="Cube 359">
                  <a:extLst>
                    <a:ext uri="{FF2B5EF4-FFF2-40B4-BE49-F238E27FC236}">
                      <a16:creationId xmlns:a16="http://schemas.microsoft.com/office/drawing/2014/main" id="{D4705AE3-3E98-4434-BED9-10FAD8B481AB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1" name="Cube 360">
                  <a:extLst>
                    <a:ext uri="{FF2B5EF4-FFF2-40B4-BE49-F238E27FC236}">
                      <a16:creationId xmlns:a16="http://schemas.microsoft.com/office/drawing/2014/main" id="{1AC0C75B-5181-4997-B75E-F4CE7FC87704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2" name="Cube 361">
                  <a:extLst>
                    <a:ext uri="{FF2B5EF4-FFF2-40B4-BE49-F238E27FC236}">
                      <a16:creationId xmlns:a16="http://schemas.microsoft.com/office/drawing/2014/main" id="{4E9B4128-5798-46E2-8D87-B5D005ECBB17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3" name="Cube 362">
                  <a:extLst>
                    <a:ext uri="{FF2B5EF4-FFF2-40B4-BE49-F238E27FC236}">
                      <a16:creationId xmlns:a16="http://schemas.microsoft.com/office/drawing/2014/main" id="{D0C17625-15F2-4313-938B-6A23DDDE7FA2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4" name="Cube 363">
                  <a:extLst>
                    <a:ext uri="{FF2B5EF4-FFF2-40B4-BE49-F238E27FC236}">
                      <a16:creationId xmlns:a16="http://schemas.microsoft.com/office/drawing/2014/main" id="{3EAAEA59-691F-4885-9F9B-9A76A6FC0EE5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5" name="Cube 364">
                  <a:extLst>
                    <a:ext uri="{FF2B5EF4-FFF2-40B4-BE49-F238E27FC236}">
                      <a16:creationId xmlns:a16="http://schemas.microsoft.com/office/drawing/2014/main" id="{8561F788-F704-413F-9324-EB1E010D4B6D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6" name="Cube 365">
                  <a:extLst>
                    <a:ext uri="{FF2B5EF4-FFF2-40B4-BE49-F238E27FC236}">
                      <a16:creationId xmlns:a16="http://schemas.microsoft.com/office/drawing/2014/main" id="{0F87F645-E509-4134-B950-FD591789562F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3" name="Group 150">
                <a:extLst>
                  <a:ext uri="{FF2B5EF4-FFF2-40B4-BE49-F238E27FC236}">
                    <a16:creationId xmlns:a16="http://schemas.microsoft.com/office/drawing/2014/main" id="{AC8F3147-77D5-45F5-A6CE-B4779432447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347" name="Cube 346">
                  <a:extLst>
                    <a:ext uri="{FF2B5EF4-FFF2-40B4-BE49-F238E27FC236}">
                      <a16:creationId xmlns:a16="http://schemas.microsoft.com/office/drawing/2014/main" id="{B89FA7F4-A695-48B0-9C26-183F0F76D4C8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8" name="Cube 347">
                  <a:extLst>
                    <a:ext uri="{FF2B5EF4-FFF2-40B4-BE49-F238E27FC236}">
                      <a16:creationId xmlns:a16="http://schemas.microsoft.com/office/drawing/2014/main" id="{BF7CCC73-A22C-445C-8459-E11F8FE4EC32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9" name="Cube 348">
                  <a:extLst>
                    <a:ext uri="{FF2B5EF4-FFF2-40B4-BE49-F238E27FC236}">
                      <a16:creationId xmlns:a16="http://schemas.microsoft.com/office/drawing/2014/main" id="{DE61C152-EE5B-47FF-BE33-3DDBA5088920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0" name="Cube 349">
                  <a:extLst>
                    <a:ext uri="{FF2B5EF4-FFF2-40B4-BE49-F238E27FC236}">
                      <a16:creationId xmlns:a16="http://schemas.microsoft.com/office/drawing/2014/main" id="{9CD6F88B-0C17-4E9F-8FD8-C2AEDECE8951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1" name="Cube 350">
                  <a:extLst>
                    <a:ext uri="{FF2B5EF4-FFF2-40B4-BE49-F238E27FC236}">
                      <a16:creationId xmlns:a16="http://schemas.microsoft.com/office/drawing/2014/main" id="{2783A5BB-0681-49C7-A7E0-E8147E99BDFD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2" name="Cube 351">
                  <a:extLst>
                    <a:ext uri="{FF2B5EF4-FFF2-40B4-BE49-F238E27FC236}">
                      <a16:creationId xmlns:a16="http://schemas.microsoft.com/office/drawing/2014/main" id="{B12B9BA2-5A60-44F9-86FE-D4E378BE557E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3" name="Cube 352">
                  <a:extLst>
                    <a:ext uri="{FF2B5EF4-FFF2-40B4-BE49-F238E27FC236}">
                      <a16:creationId xmlns:a16="http://schemas.microsoft.com/office/drawing/2014/main" id="{1DCDAECE-1D02-45C0-BCB2-33350BB32EC0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4" name="Cube 353">
                  <a:extLst>
                    <a:ext uri="{FF2B5EF4-FFF2-40B4-BE49-F238E27FC236}">
                      <a16:creationId xmlns:a16="http://schemas.microsoft.com/office/drawing/2014/main" id="{6A7FF6FC-B6A0-47E2-B505-FF8985DAD2A1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5" name="Cube 354">
                  <a:extLst>
                    <a:ext uri="{FF2B5EF4-FFF2-40B4-BE49-F238E27FC236}">
                      <a16:creationId xmlns:a16="http://schemas.microsoft.com/office/drawing/2014/main" id="{181C0FF0-EBE5-4904-94D9-6689AAB41514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6" name="Cube 355">
                  <a:extLst>
                    <a:ext uri="{FF2B5EF4-FFF2-40B4-BE49-F238E27FC236}">
                      <a16:creationId xmlns:a16="http://schemas.microsoft.com/office/drawing/2014/main" id="{F65980EB-FE3C-4DD1-908B-76D20A44989E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4" name="Group 161">
                <a:extLst>
                  <a:ext uri="{FF2B5EF4-FFF2-40B4-BE49-F238E27FC236}">
                    <a16:creationId xmlns:a16="http://schemas.microsoft.com/office/drawing/2014/main" id="{1CB2C7C8-30E6-4ACF-A6EA-B052575BD11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337" name="Cube 336">
                  <a:extLst>
                    <a:ext uri="{FF2B5EF4-FFF2-40B4-BE49-F238E27FC236}">
                      <a16:creationId xmlns:a16="http://schemas.microsoft.com/office/drawing/2014/main" id="{4167D022-E37A-4AFB-935F-AD07EE130348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8" name="Cube 337">
                  <a:extLst>
                    <a:ext uri="{FF2B5EF4-FFF2-40B4-BE49-F238E27FC236}">
                      <a16:creationId xmlns:a16="http://schemas.microsoft.com/office/drawing/2014/main" id="{6A8097A4-7567-48E2-B176-5A47CEFB7266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9" name="Cube 338">
                  <a:extLst>
                    <a:ext uri="{FF2B5EF4-FFF2-40B4-BE49-F238E27FC236}">
                      <a16:creationId xmlns:a16="http://schemas.microsoft.com/office/drawing/2014/main" id="{5BA72BE7-DAFC-4DCF-B363-9CC88AA126CD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0" name="Cube 339">
                  <a:extLst>
                    <a:ext uri="{FF2B5EF4-FFF2-40B4-BE49-F238E27FC236}">
                      <a16:creationId xmlns:a16="http://schemas.microsoft.com/office/drawing/2014/main" id="{0D45805D-88AD-4F61-A2E8-24CE7BA8EF39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1" name="Cube 340">
                  <a:extLst>
                    <a:ext uri="{FF2B5EF4-FFF2-40B4-BE49-F238E27FC236}">
                      <a16:creationId xmlns:a16="http://schemas.microsoft.com/office/drawing/2014/main" id="{C28C3359-D93F-4889-964C-4FB1F853264B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2" name="Cube 341">
                  <a:extLst>
                    <a:ext uri="{FF2B5EF4-FFF2-40B4-BE49-F238E27FC236}">
                      <a16:creationId xmlns:a16="http://schemas.microsoft.com/office/drawing/2014/main" id="{C069990B-13EA-4103-A276-39000FCCF751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3" name="Cube 342">
                  <a:extLst>
                    <a:ext uri="{FF2B5EF4-FFF2-40B4-BE49-F238E27FC236}">
                      <a16:creationId xmlns:a16="http://schemas.microsoft.com/office/drawing/2014/main" id="{3AB74EB7-B714-424C-BECC-9C7B6EBBF695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4" name="Cube 343">
                  <a:extLst>
                    <a:ext uri="{FF2B5EF4-FFF2-40B4-BE49-F238E27FC236}">
                      <a16:creationId xmlns:a16="http://schemas.microsoft.com/office/drawing/2014/main" id="{E47A6120-E76B-4DF3-8CB1-760BEF6D8DDF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5" name="Cube 344">
                  <a:extLst>
                    <a:ext uri="{FF2B5EF4-FFF2-40B4-BE49-F238E27FC236}">
                      <a16:creationId xmlns:a16="http://schemas.microsoft.com/office/drawing/2014/main" id="{3785C44E-751E-4AA9-A717-AA0823322448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6" name="Cube 345">
                  <a:extLst>
                    <a:ext uri="{FF2B5EF4-FFF2-40B4-BE49-F238E27FC236}">
                      <a16:creationId xmlns:a16="http://schemas.microsoft.com/office/drawing/2014/main" id="{0D4437E1-D2AC-4BDD-989F-8F73E7A68B97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5" name="Group 172">
                <a:extLst>
                  <a:ext uri="{FF2B5EF4-FFF2-40B4-BE49-F238E27FC236}">
                    <a16:creationId xmlns:a16="http://schemas.microsoft.com/office/drawing/2014/main" id="{7E349CDB-9B3B-4FC1-BF41-4ED1EA7DF3A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27" name="Cube 326">
                  <a:extLst>
                    <a:ext uri="{FF2B5EF4-FFF2-40B4-BE49-F238E27FC236}">
                      <a16:creationId xmlns:a16="http://schemas.microsoft.com/office/drawing/2014/main" id="{B84E24C3-E865-45E2-B01A-102BF301B3FC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8" name="Cube 327">
                  <a:extLst>
                    <a:ext uri="{FF2B5EF4-FFF2-40B4-BE49-F238E27FC236}">
                      <a16:creationId xmlns:a16="http://schemas.microsoft.com/office/drawing/2014/main" id="{9348139F-4F2F-4373-B258-9FD4365679D8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9" name="Cube 328">
                  <a:extLst>
                    <a:ext uri="{FF2B5EF4-FFF2-40B4-BE49-F238E27FC236}">
                      <a16:creationId xmlns:a16="http://schemas.microsoft.com/office/drawing/2014/main" id="{D9300FFD-3CD2-42DD-AB13-C487E0ACBF86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0" name="Cube 329">
                  <a:extLst>
                    <a:ext uri="{FF2B5EF4-FFF2-40B4-BE49-F238E27FC236}">
                      <a16:creationId xmlns:a16="http://schemas.microsoft.com/office/drawing/2014/main" id="{3FF242C3-EDE0-498B-9356-66F51C9C7F23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1" name="Cube 330">
                  <a:extLst>
                    <a:ext uri="{FF2B5EF4-FFF2-40B4-BE49-F238E27FC236}">
                      <a16:creationId xmlns:a16="http://schemas.microsoft.com/office/drawing/2014/main" id="{9EC764E1-3F1A-47D5-8D9F-F74103C706E8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2" name="Cube 331">
                  <a:extLst>
                    <a:ext uri="{FF2B5EF4-FFF2-40B4-BE49-F238E27FC236}">
                      <a16:creationId xmlns:a16="http://schemas.microsoft.com/office/drawing/2014/main" id="{EA0CAEAF-9852-4773-A829-33FB7E837464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3" name="Cube 332">
                  <a:extLst>
                    <a:ext uri="{FF2B5EF4-FFF2-40B4-BE49-F238E27FC236}">
                      <a16:creationId xmlns:a16="http://schemas.microsoft.com/office/drawing/2014/main" id="{78D04206-7BD9-48FE-99E5-D072D29A98B5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4" name="Cube 333">
                  <a:extLst>
                    <a:ext uri="{FF2B5EF4-FFF2-40B4-BE49-F238E27FC236}">
                      <a16:creationId xmlns:a16="http://schemas.microsoft.com/office/drawing/2014/main" id="{650E752B-8A73-4868-915E-205CC62E6E5E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5" name="Cube 334">
                  <a:extLst>
                    <a:ext uri="{FF2B5EF4-FFF2-40B4-BE49-F238E27FC236}">
                      <a16:creationId xmlns:a16="http://schemas.microsoft.com/office/drawing/2014/main" id="{874EF802-79E6-4A82-805A-C5926CD068B0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6" name="Cube 335">
                  <a:extLst>
                    <a:ext uri="{FF2B5EF4-FFF2-40B4-BE49-F238E27FC236}">
                      <a16:creationId xmlns:a16="http://schemas.microsoft.com/office/drawing/2014/main" id="{E2C0358B-650B-449F-A737-A78C7AB95AA0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6" name="Group 183">
                <a:extLst>
                  <a:ext uri="{FF2B5EF4-FFF2-40B4-BE49-F238E27FC236}">
                    <a16:creationId xmlns:a16="http://schemas.microsoft.com/office/drawing/2014/main" id="{2632DB05-F415-4E85-BAA4-9C87444C189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17" name="Cube 316">
                  <a:extLst>
                    <a:ext uri="{FF2B5EF4-FFF2-40B4-BE49-F238E27FC236}">
                      <a16:creationId xmlns:a16="http://schemas.microsoft.com/office/drawing/2014/main" id="{3E6A8926-C323-4144-A904-ED4218C0E748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18" name="Cube 317">
                  <a:extLst>
                    <a:ext uri="{FF2B5EF4-FFF2-40B4-BE49-F238E27FC236}">
                      <a16:creationId xmlns:a16="http://schemas.microsoft.com/office/drawing/2014/main" id="{8D5CA0C0-4534-4D3C-A1DD-3A230FCB8746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19" name="Cube 318">
                  <a:extLst>
                    <a:ext uri="{FF2B5EF4-FFF2-40B4-BE49-F238E27FC236}">
                      <a16:creationId xmlns:a16="http://schemas.microsoft.com/office/drawing/2014/main" id="{A94B62A5-FC2B-4C62-8BF1-181E1056EC21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0" name="Cube 319">
                  <a:extLst>
                    <a:ext uri="{FF2B5EF4-FFF2-40B4-BE49-F238E27FC236}">
                      <a16:creationId xmlns:a16="http://schemas.microsoft.com/office/drawing/2014/main" id="{AEE124E3-1555-4051-9F79-5E6DE9D72D40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1" name="Cube 320">
                  <a:extLst>
                    <a:ext uri="{FF2B5EF4-FFF2-40B4-BE49-F238E27FC236}">
                      <a16:creationId xmlns:a16="http://schemas.microsoft.com/office/drawing/2014/main" id="{E57FB71A-4757-4066-92EE-6E0C71422654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2" name="Cube 321">
                  <a:extLst>
                    <a:ext uri="{FF2B5EF4-FFF2-40B4-BE49-F238E27FC236}">
                      <a16:creationId xmlns:a16="http://schemas.microsoft.com/office/drawing/2014/main" id="{1F64A632-EEE6-4412-ADB2-930E6337F734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3" name="Cube 322">
                  <a:extLst>
                    <a:ext uri="{FF2B5EF4-FFF2-40B4-BE49-F238E27FC236}">
                      <a16:creationId xmlns:a16="http://schemas.microsoft.com/office/drawing/2014/main" id="{FCF810EC-8EFE-48A4-86AD-E919B37DEAEE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4" name="Cube 323">
                  <a:extLst>
                    <a:ext uri="{FF2B5EF4-FFF2-40B4-BE49-F238E27FC236}">
                      <a16:creationId xmlns:a16="http://schemas.microsoft.com/office/drawing/2014/main" id="{602AAEC7-3979-40A7-98BD-CF9270CBDB21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5" name="Cube 324">
                  <a:extLst>
                    <a:ext uri="{FF2B5EF4-FFF2-40B4-BE49-F238E27FC236}">
                      <a16:creationId xmlns:a16="http://schemas.microsoft.com/office/drawing/2014/main" id="{CCB7DA27-C9E7-4CC2-86A8-DF79EA3E6553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6" name="Cube 325">
                  <a:extLst>
                    <a:ext uri="{FF2B5EF4-FFF2-40B4-BE49-F238E27FC236}">
                      <a16:creationId xmlns:a16="http://schemas.microsoft.com/office/drawing/2014/main" id="{F491279A-569A-407E-A31E-90B9DC988E8C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417" name="Group 416">
              <a:extLst>
                <a:ext uri="{FF2B5EF4-FFF2-40B4-BE49-F238E27FC236}">
                  <a16:creationId xmlns:a16="http://schemas.microsoft.com/office/drawing/2014/main" id="{AFD5A8A8-90CC-46BA-9F55-F4DCA07409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23527" y="3304127"/>
              <a:ext cx="609799" cy="629470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418" name="Group 38">
                <a:extLst>
                  <a:ext uri="{FF2B5EF4-FFF2-40B4-BE49-F238E27FC236}">
                    <a16:creationId xmlns:a16="http://schemas.microsoft.com/office/drawing/2014/main" id="{2DCB147F-97F4-4DC7-9152-72B548B9387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18" name="Cube 517">
                  <a:extLst>
                    <a:ext uri="{FF2B5EF4-FFF2-40B4-BE49-F238E27FC236}">
                      <a16:creationId xmlns:a16="http://schemas.microsoft.com/office/drawing/2014/main" id="{4418E33D-C78F-4B2E-A38F-0208C5ACFAE9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9" name="Cube 518">
                  <a:extLst>
                    <a:ext uri="{FF2B5EF4-FFF2-40B4-BE49-F238E27FC236}">
                      <a16:creationId xmlns:a16="http://schemas.microsoft.com/office/drawing/2014/main" id="{D25D0E6F-70E7-48AB-915D-F22AAA028F03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0" name="Cube 519">
                  <a:extLst>
                    <a:ext uri="{FF2B5EF4-FFF2-40B4-BE49-F238E27FC236}">
                      <a16:creationId xmlns:a16="http://schemas.microsoft.com/office/drawing/2014/main" id="{45D12360-C3E2-4092-B9F6-9247A369A690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1" name="Cube 520">
                  <a:extLst>
                    <a:ext uri="{FF2B5EF4-FFF2-40B4-BE49-F238E27FC236}">
                      <a16:creationId xmlns:a16="http://schemas.microsoft.com/office/drawing/2014/main" id="{387C8F1B-646A-4BDB-916E-8AC505FB368A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2" name="Cube 521">
                  <a:extLst>
                    <a:ext uri="{FF2B5EF4-FFF2-40B4-BE49-F238E27FC236}">
                      <a16:creationId xmlns:a16="http://schemas.microsoft.com/office/drawing/2014/main" id="{186225AF-F2C4-4F4A-8654-7C2A484E82D8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3" name="Cube 522">
                  <a:extLst>
                    <a:ext uri="{FF2B5EF4-FFF2-40B4-BE49-F238E27FC236}">
                      <a16:creationId xmlns:a16="http://schemas.microsoft.com/office/drawing/2014/main" id="{317E2279-20D0-4C1A-A7E2-756F23CA1D28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4" name="Cube 523">
                  <a:extLst>
                    <a:ext uri="{FF2B5EF4-FFF2-40B4-BE49-F238E27FC236}">
                      <a16:creationId xmlns:a16="http://schemas.microsoft.com/office/drawing/2014/main" id="{1182DCAA-D57C-4BB0-82B3-092768963D11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5" name="Cube 524">
                  <a:extLst>
                    <a:ext uri="{FF2B5EF4-FFF2-40B4-BE49-F238E27FC236}">
                      <a16:creationId xmlns:a16="http://schemas.microsoft.com/office/drawing/2014/main" id="{B5C76FEB-39FE-406C-80FF-71A2357F162C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6" name="Cube 525">
                  <a:extLst>
                    <a:ext uri="{FF2B5EF4-FFF2-40B4-BE49-F238E27FC236}">
                      <a16:creationId xmlns:a16="http://schemas.microsoft.com/office/drawing/2014/main" id="{F4D55D37-578F-4295-A47B-354265E66587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7" name="Cube 526">
                  <a:extLst>
                    <a:ext uri="{FF2B5EF4-FFF2-40B4-BE49-F238E27FC236}">
                      <a16:creationId xmlns:a16="http://schemas.microsoft.com/office/drawing/2014/main" id="{2617D064-8EF1-40C3-BBF5-BD527AE7BE69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19" name="Group 51">
                <a:extLst>
                  <a:ext uri="{FF2B5EF4-FFF2-40B4-BE49-F238E27FC236}">
                    <a16:creationId xmlns:a16="http://schemas.microsoft.com/office/drawing/2014/main" id="{07108746-38FB-4D96-AF26-08E1C44E2BC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08" name="Cube 507">
                  <a:extLst>
                    <a:ext uri="{FF2B5EF4-FFF2-40B4-BE49-F238E27FC236}">
                      <a16:creationId xmlns:a16="http://schemas.microsoft.com/office/drawing/2014/main" id="{7E20F62F-5F5B-441C-B978-9C7DB62532F8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9" name="Cube 508">
                  <a:extLst>
                    <a:ext uri="{FF2B5EF4-FFF2-40B4-BE49-F238E27FC236}">
                      <a16:creationId xmlns:a16="http://schemas.microsoft.com/office/drawing/2014/main" id="{B64564C0-3E71-4126-AE90-53B42C50DFE7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0" name="Cube 509">
                  <a:extLst>
                    <a:ext uri="{FF2B5EF4-FFF2-40B4-BE49-F238E27FC236}">
                      <a16:creationId xmlns:a16="http://schemas.microsoft.com/office/drawing/2014/main" id="{9112B1E7-3FC7-4E62-942A-23EEDA307652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1" name="Cube 510">
                  <a:extLst>
                    <a:ext uri="{FF2B5EF4-FFF2-40B4-BE49-F238E27FC236}">
                      <a16:creationId xmlns:a16="http://schemas.microsoft.com/office/drawing/2014/main" id="{2DEF73E0-A92F-4157-A9EF-824C45E278CD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2" name="Cube 511">
                  <a:extLst>
                    <a:ext uri="{FF2B5EF4-FFF2-40B4-BE49-F238E27FC236}">
                      <a16:creationId xmlns:a16="http://schemas.microsoft.com/office/drawing/2014/main" id="{B3BEAEAC-DEE0-4131-9193-D66E7D016B0B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3" name="Cube 512">
                  <a:extLst>
                    <a:ext uri="{FF2B5EF4-FFF2-40B4-BE49-F238E27FC236}">
                      <a16:creationId xmlns:a16="http://schemas.microsoft.com/office/drawing/2014/main" id="{75EA2B84-CB2A-4D2C-8AE5-85FB45893539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4" name="Cube 513">
                  <a:extLst>
                    <a:ext uri="{FF2B5EF4-FFF2-40B4-BE49-F238E27FC236}">
                      <a16:creationId xmlns:a16="http://schemas.microsoft.com/office/drawing/2014/main" id="{A52EEB7A-5FD1-456F-AD7C-8E54208E0E3B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5" name="Cube 514">
                  <a:extLst>
                    <a:ext uri="{FF2B5EF4-FFF2-40B4-BE49-F238E27FC236}">
                      <a16:creationId xmlns:a16="http://schemas.microsoft.com/office/drawing/2014/main" id="{A273C4B4-E9E6-4F1E-B9DF-2CC52BDD98B9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6" name="Cube 515">
                  <a:extLst>
                    <a:ext uri="{FF2B5EF4-FFF2-40B4-BE49-F238E27FC236}">
                      <a16:creationId xmlns:a16="http://schemas.microsoft.com/office/drawing/2014/main" id="{6C55EFFA-054A-4EB7-B2EF-AA4C61731388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7" name="Cube 516">
                  <a:extLst>
                    <a:ext uri="{FF2B5EF4-FFF2-40B4-BE49-F238E27FC236}">
                      <a16:creationId xmlns:a16="http://schemas.microsoft.com/office/drawing/2014/main" id="{46D82805-AF0E-4F75-B1EE-DFC8B1B14313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0" name="Group 62">
                <a:extLst>
                  <a:ext uri="{FF2B5EF4-FFF2-40B4-BE49-F238E27FC236}">
                    <a16:creationId xmlns:a16="http://schemas.microsoft.com/office/drawing/2014/main" id="{20DF0401-CD25-4558-AC92-2A87CCBFA74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98" name="Cube 497">
                  <a:extLst>
                    <a:ext uri="{FF2B5EF4-FFF2-40B4-BE49-F238E27FC236}">
                      <a16:creationId xmlns:a16="http://schemas.microsoft.com/office/drawing/2014/main" id="{4FE1000B-EF03-405C-9639-96E5E9E66178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9" name="Cube 498">
                  <a:extLst>
                    <a:ext uri="{FF2B5EF4-FFF2-40B4-BE49-F238E27FC236}">
                      <a16:creationId xmlns:a16="http://schemas.microsoft.com/office/drawing/2014/main" id="{B739A4A2-1457-4205-B27A-C22660B78E76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0" name="Cube 499">
                  <a:extLst>
                    <a:ext uri="{FF2B5EF4-FFF2-40B4-BE49-F238E27FC236}">
                      <a16:creationId xmlns:a16="http://schemas.microsoft.com/office/drawing/2014/main" id="{98EDB27B-4E9C-461C-9483-23E4948459B5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1" name="Cube 500">
                  <a:extLst>
                    <a:ext uri="{FF2B5EF4-FFF2-40B4-BE49-F238E27FC236}">
                      <a16:creationId xmlns:a16="http://schemas.microsoft.com/office/drawing/2014/main" id="{25FB2B7C-A420-4F5A-946F-66884AC6E3FB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2" name="Cube 501">
                  <a:extLst>
                    <a:ext uri="{FF2B5EF4-FFF2-40B4-BE49-F238E27FC236}">
                      <a16:creationId xmlns:a16="http://schemas.microsoft.com/office/drawing/2014/main" id="{CA2382DE-F401-4AA2-87A9-6799B3F49C2E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3" name="Cube 502">
                  <a:extLst>
                    <a:ext uri="{FF2B5EF4-FFF2-40B4-BE49-F238E27FC236}">
                      <a16:creationId xmlns:a16="http://schemas.microsoft.com/office/drawing/2014/main" id="{07A1E3BE-EB18-48BF-8950-A82E6B3E0168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4" name="Cube 503">
                  <a:extLst>
                    <a:ext uri="{FF2B5EF4-FFF2-40B4-BE49-F238E27FC236}">
                      <a16:creationId xmlns:a16="http://schemas.microsoft.com/office/drawing/2014/main" id="{6BFC8D2A-5CA6-4476-9972-5640C50119CB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5" name="Cube 504">
                  <a:extLst>
                    <a:ext uri="{FF2B5EF4-FFF2-40B4-BE49-F238E27FC236}">
                      <a16:creationId xmlns:a16="http://schemas.microsoft.com/office/drawing/2014/main" id="{9C3D9F28-26B8-45A0-ACA7-16996BEB077A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6" name="Cube 505">
                  <a:extLst>
                    <a:ext uri="{FF2B5EF4-FFF2-40B4-BE49-F238E27FC236}">
                      <a16:creationId xmlns:a16="http://schemas.microsoft.com/office/drawing/2014/main" id="{A2505AEA-1224-4AED-BF1D-5B7C9D90E3F0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7" name="Cube 506">
                  <a:extLst>
                    <a:ext uri="{FF2B5EF4-FFF2-40B4-BE49-F238E27FC236}">
                      <a16:creationId xmlns:a16="http://schemas.microsoft.com/office/drawing/2014/main" id="{7C71D0A0-13C1-4F2B-8FD5-16577C0014D5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1" name="Group 73">
                <a:extLst>
                  <a:ext uri="{FF2B5EF4-FFF2-40B4-BE49-F238E27FC236}">
                    <a16:creationId xmlns:a16="http://schemas.microsoft.com/office/drawing/2014/main" id="{721BF5F0-52F3-457C-99AF-B2285E20799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88" name="Cube 487">
                  <a:extLst>
                    <a:ext uri="{FF2B5EF4-FFF2-40B4-BE49-F238E27FC236}">
                      <a16:creationId xmlns:a16="http://schemas.microsoft.com/office/drawing/2014/main" id="{1AB11FEE-9414-4BC7-9029-926AA61ADF8A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9" name="Cube 488">
                  <a:extLst>
                    <a:ext uri="{FF2B5EF4-FFF2-40B4-BE49-F238E27FC236}">
                      <a16:creationId xmlns:a16="http://schemas.microsoft.com/office/drawing/2014/main" id="{BC226E04-4A9D-466B-A18F-2742182DBD5A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0" name="Cube 489">
                  <a:extLst>
                    <a:ext uri="{FF2B5EF4-FFF2-40B4-BE49-F238E27FC236}">
                      <a16:creationId xmlns:a16="http://schemas.microsoft.com/office/drawing/2014/main" id="{403F31D0-771A-4AF3-B305-C5BA880AD69B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1" name="Cube 490">
                  <a:extLst>
                    <a:ext uri="{FF2B5EF4-FFF2-40B4-BE49-F238E27FC236}">
                      <a16:creationId xmlns:a16="http://schemas.microsoft.com/office/drawing/2014/main" id="{4B4EB08A-F5E0-4128-9D2B-2FEFAF7B8B19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2" name="Cube 491">
                  <a:extLst>
                    <a:ext uri="{FF2B5EF4-FFF2-40B4-BE49-F238E27FC236}">
                      <a16:creationId xmlns:a16="http://schemas.microsoft.com/office/drawing/2014/main" id="{0A4880C8-AA12-4A21-A672-24D31303F09F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3" name="Cube 492">
                  <a:extLst>
                    <a:ext uri="{FF2B5EF4-FFF2-40B4-BE49-F238E27FC236}">
                      <a16:creationId xmlns:a16="http://schemas.microsoft.com/office/drawing/2014/main" id="{B8519454-6E05-454D-98AC-592B4A802670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4" name="Cube 493">
                  <a:extLst>
                    <a:ext uri="{FF2B5EF4-FFF2-40B4-BE49-F238E27FC236}">
                      <a16:creationId xmlns:a16="http://schemas.microsoft.com/office/drawing/2014/main" id="{305BA00F-88C7-4EA1-9147-FED856136414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5" name="Cube 494">
                  <a:extLst>
                    <a:ext uri="{FF2B5EF4-FFF2-40B4-BE49-F238E27FC236}">
                      <a16:creationId xmlns:a16="http://schemas.microsoft.com/office/drawing/2014/main" id="{27C07B3A-7908-42E8-AC76-5CE8EDEDA787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6" name="Cube 495">
                  <a:extLst>
                    <a:ext uri="{FF2B5EF4-FFF2-40B4-BE49-F238E27FC236}">
                      <a16:creationId xmlns:a16="http://schemas.microsoft.com/office/drawing/2014/main" id="{05009F87-D7EE-4FDE-9ED8-83FE848AF4B8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7" name="Cube 496">
                  <a:extLst>
                    <a:ext uri="{FF2B5EF4-FFF2-40B4-BE49-F238E27FC236}">
                      <a16:creationId xmlns:a16="http://schemas.microsoft.com/office/drawing/2014/main" id="{73A31830-D586-4343-A045-80B267D4C581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2" name="Group 84">
                <a:extLst>
                  <a:ext uri="{FF2B5EF4-FFF2-40B4-BE49-F238E27FC236}">
                    <a16:creationId xmlns:a16="http://schemas.microsoft.com/office/drawing/2014/main" id="{7D4760DB-7B10-491D-9199-FE1054D2D38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78" name="Cube 477">
                  <a:extLst>
                    <a:ext uri="{FF2B5EF4-FFF2-40B4-BE49-F238E27FC236}">
                      <a16:creationId xmlns:a16="http://schemas.microsoft.com/office/drawing/2014/main" id="{CC6C13C0-54B3-432E-BD35-F94B19BCBBB4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9" name="Cube 478">
                  <a:extLst>
                    <a:ext uri="{FF2B5EF4-FFF2-40B4-BE49-F238E27FC236}">
                      <a16:creationId xmlns:a16="http://schemas.microsoft.com/office/drawing/2014/main" id="{D8C83CFE-A723-4B5A-87B3-3DE02FA3BD12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0" name="Cube 479">
                  <a:extLst>
                    <a:ext uri="{FF2B5EF4-FFF2-40B4-BE49-F238E27FC236}">
                      <a16:creationId xmlns:a16="http://schemas.microsoft.com/office/drawing/2014/main" id="{85154126-86A4-485C-9708-1390AF287720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1" name="Cube 480">
                  <a:extLst>
                    <a:ext uri="{FF2B5EF4-FFF2-40B4-BE49-F238E27FC236}">
                      <a16:creationId xmlns:a16="http://schemas.microsoft.com/office/drawing/2014/main" id="{B8937193-037B-405A-BA6A-E410A4299E17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2" name="Cube 481">
                  <a:extLst>
                    <a:ext uri="{FF2B5EF4-FFF2-40B4-BE49-F238E27FC236}">
                      <a16:creationId xmlns:a16="http://schemas.microsoft.com/office/drawing/2014/main" id="{69B88CA9-5473-4F86-A111-E953231DED21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3" name="Cube 482">
                  <a:extLst>
                    <a:ext uri="{FF2B5EF4-FFF2-40B4-BE49-F238E27FC236}">
                      <a16:creationId xmlns:a16="http://schemas.microsoft.com/office/drawing/2014/main" id="{E4D92406-A75E-46D5-9414-FCD3A8C687A8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4" name="Cube 483">
                  <a:extLst>
                    <a:ext uri="{FF2B5EF4-FFF2-40B4-BE49-F238E27FC236}">
                      <a16:creationId xmlns:a16="http://schemas.microsoft.com/office/drawing/2014/main" id="{C10A6287-EF4B-42A4-A6FE-2F8FB6439937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5" name="Cube 484">
                  <a:extLst>
                    <a:ext uri="{FF2B5EF4-FFF2-40B4-BE49-F238E27FC236}">
                      <a16:creationId xmlns:a16="http://schemas.microsoft.com/office/drawing/2014/main" id="{8E72DE58-81A3-4D87-95C4-6077EBF4E3E0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6" name="Cube 485">
                  <a:extLst>
                    <a:ext uri="{FF2B5EF4-FFF2-40B4-BE49-F238E27FC236}">
                      <a16:creationId xmlns:a16="http://schemas.microsoft.com/office/drawing/2014/main" id="{0C3568DA-FB26-4375-8C0A-295843D60757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7" name="Cube 486">
                  <a:extLst>
                    <a:ext uri="{FF2B5EF4-FFF2-40B4-BE49-F238E27FC236}">
                      <a16:creationId xmlns:a16="http://schemas.microsoft.com/office/drawing/2014/main" id="{6220928A-0A42-48D4-B6A1-67DD31E49904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3" name="Group 139">
                <a:extLst>
                  <a:ext uri="{FF2B5EF4-FFF2-40B4-BE49-F238E27FC236}">
                    <a16:creationId xmlns:a16="http://schemas.microsoft.com/office/drawing/2014/main" id="{2F3F3033-379D-4C67-BEFF-6A6909E28D2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68" name="Cube 467">
                  <a:extLst>
                    <a:ext uri="{FF2B5EF4-FFF2-40B4-BE49-F238E27FC236}">
                      <a16:creationId xmlns:a16="http://schemas.microsoft.com/office/drawing/2014/main" id="{EF417ABA-5E35-49C3-A7A2-60839846F0F6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9" name="Cube 468">
                  <a:extLst>
                    <a:ext uri="{FF2B5EF4-FFF2-40B4-BE49-F238E27FC236}">
                      <a16:creationId xmlns:a16="http://schemas.microsoft.com/office/drawing/2014/main" id="{960FF33A-1423-439E-B794-0BE291302991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0" name="Cube 469">
                  <a:extLst>
                    <a:ext uri="{FF2B5EF4-FFF2-40B4-BE49-F238E27FC236}">
                      <a16:creationId xmlns:a16="http://schemas.microsoft.com/office/drawing/2014/main" id="{B99C52CF-6011-4E23-A59F-921076EB800E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1" name="Cube 470">
                  <a:extLst>
                    <a:ext uri="{FF2B5EF4-FFF2-40B4-BE49-F238E27FC236}">
                      <a16:creationId xmlns:a16="http://schemas.microsoft.com/office/drawing/2014/main" id="{7162FB15-BE4D-44C5-8EA6-B233E40783D8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2" name="Cube 471">
                  <a:extLst>
                    <a:ext uri="{FF2B5EF4-FFF2-40B4-BE49-F238E27FC236}">
                      <a16:creationId xmlns:a16="http://schemas.microsoft.com/office/drawing/2014/main" id="{50EE734D-AECF-420D-8544-53E6B4416D58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3" name="Cube 472">
                  <a:extLst>
                    <a:ext uri="{FF2B5EF4-FFF2-40B4-BE49-F238E27FC236}">
                      <a16:creationId xmlns:a16="http://schemas.microsoft.com/office/drawing/2014/main" id="{9B1EBF6D-0A0C-4593-BE80-D6C01B3A2D22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4" name="Cube 473">
                  <a:extLst>
                    <a:ext uri="{FF2B5EF4-FFF2-40B4-BE49-F238E27FC236}">
                      <a16:creationId xmlns:a16="http://schemas.microsoft.com/office/drawing/2014/main" id="{AE29CCED-A0FD-4B99-A72E-F068DEFB453E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5" name="Cube 474">
                  <a:extLst>
                    <a:ext uri="{FF2B5EF4-FFF2-40B4-BE49-F238E27FC236}">
                      <a16:creationId xmlns:a16="http://schemas.microsoft.com/office/drawing/2014/main" id="{148B422B-C68F-4981-A9F0-55028480BDFE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6" name="Cube 475">
                  <a:extLst>
                    <a:ext uri="{FF2B5EF4-FFF2-40B4-BE49-F238E27FC236}">
                      <a16:creationId xmlns:a16="http://schemas.microsoft.com/office/drawing/2014/main" id="{88D2DE04-0166-4894-AC11-495AC7D79427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7" name="Cube 476">
                  <a:extLst>
                    <a:ext uri="{FF2B5EF4-FFF2-40B4-BE49-F238E27FC236}">
                      <a16:creationId xmlns:a16="http://schemas.microsoft.com/office/drawing/2014/main" id="{A5EF3597-7BCE-4AD2-B50F-7E4435A66A42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4" name="Group 150">
                <a:extLst>
                  <a:ext uri="{FF2B5EF4-FFF2-40B4-BE49-F238E27FC236}">
                    <a16:creationId xmlns:a16="http://schemas.microsoft.com/office/drawing/2014/main" id="{9E892C9C-8C07-4214-807F-87A74234C51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458" name="Cube 457">
                  <a:extLst>
                    <a:ext uri="{FF2B5EF4-FFF2-40B4-BE49-F238E27FC236}">
                      <a16:creationId xmlns:a16="http://schemas.microsoft.com/office/drawing/2014/main" id="{AD427003-C0C7-4F76-A5FB-02539F17F250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9" name="Cube 458">
                  <a:extLst>
                    <a:ext uri="{FF2B5EF4-FFF2-40B4-BE49-F238E27FC236}">
                      <a16:creationId xmlns:a16="http://schemas.microsoft.com/office/drawing/2014/main" id="{C0C6AE88-0245-4800-8B4D-2689EEF7857E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0" name="Cube 459">
                  <a:extLst>
                    <a:ext uri="{FF2B5EF4-FFF2-40B4-BE49-F238E27FC236}">
                      <a16:creationId xmlns:a16="http://schemas.microsoft.com/office/drawing/2014/main" id="{C6EDF9E3-69A9-46E8-9B8F-B673AAD663EB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1" name="Cube 460">
                  <a:extLst>
                    <a:ext uri="{FF2B5EF4-FFF2-40B4-BE49-F238E27FC236}">
                      <a16:creationId xmlns:a16="http://schemas.microsoft.com/office/drawing/2014/main" id="{4E0C4DF6-CD35-45C4-962D-C9D40C1275C9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2" name="Cube 461">
                  <a:extLst>
                    <a:ext uri="{FF2B5EF4-FFF2-40B4-BE49-F238E27FC236}">
                      <a16:creationId xmlns:a16="http://schemas.microsoft.com/office/drawing/2014/main" id="{F9669120-90B5-4AB7-9D18-9B4E39D9A7F1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3" name="Cube 462">
                  <a:extLst>
                    <a:ext uri="{FF2B5EF4-FFF2-40B4-BE49-F238E27FC236}">
                      <a16:creationId xmlns:a16="http://schemas.microsoft.com/office/drawing/2014/main" id="{D58D22D2-7698-4117-AAF1-76CFDC295C5A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4" name="Cube 463">
                  <a:extLst>
                    <a:ext uri="{FF2B5EF4-FFF2-40B4-BE49-F238E27FC236}">
                      <a16:creationId xmlns:a16="http://schemas.microsoft.com/office/drawing/2014/main" id="{6BE09AA8-B143-42AB-8BA7-53FA3DFF9861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5" name="Cube 464">
                  <a:extLst>
                    <a:ext uri="{FF2B5EF4-FFF2-40B4-BE49-F238E27FC236}">
                      <a16:creationId xmlns:a16="http://schemas.microsoft.com/office/drawing/2014/main" id="{D558BB68-A260-4267-B023-F3AADA0047EE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6" name="Cube 465">
                  <a:extLst>
                    <a:ext uri="{FF2B5EF4-FFF2-40B4-BE49-F238E27FC236}">
                      <a16:creationId xmlns:a16="http://schemas.microsoft.com/office/drawing/2014/main" id="{358DC58D-88CC-47D3-B000-3EDFAE37EFB8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7" name="Cube 466">
                  <a:extLst>
                    <a:ext uri="{FF2B5EF4-FFF2-40B4-BE49-F238E27FC236}">
                      <a16:creationId xmlns:a16="http://schemas.microsoft.com/office/drawing/2014/main" id="{B597DD1E-51BC-4EFC-BAA4-82A71F7C210B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5" name="Group 161">
                <a:extLst>
                  <a:ext uri="{FF2B5EF4-FFF2-40B4-BE49-F238E27FC236}">
                    <a16:creationId xmlns:a16="http://schemas.microsoft.com/office/drawing/2014/main" id="{1C2D52FF-F2B0-47A3-BF94-F1544178573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448" name="Cube 447">
                  <a:extLst>
                    <a:ext uri="{FF2B5EF4-FFF2-40B4-BE49-F238E27FC236}">
                      <a16:creationId xmlns:a16="http://schemas.microsoft.com/office/drawing/2014/main" id="{6290F1B7-F2F3-474D-B856-F2E53C7CAAF6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9" name="Cube 448">
                  <a:extLst>
                    <a:ext uri="{FF2B5EF4-FFF2-40B4-BE49-F238E27FC236}">
                      <a16:creationId xmlns:a16="http://schemas.microsoft.com/office/drawing/2014/main" id="{205B8DBB-A7D1-435B-AB59-2CBBCDB4FE08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0" name="Cube 449">
                  <a:extLst>
                    <a:ext uri="{FF2B5EF4-FFF2-40B4-BE49-F238E27FC236}">
                      <a16:creationId xmlns:a16="http://schemas.microsoft.com/office/drawing/2014/main" id="{AE53626E-9053-4458-A440-8D20133753E9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1" name="Cube 450">
                  <a:extLst>
                    <a:ext uri="{FF2B5EF4-FFF2-40B4-BE49-F238E27FC236}">
                      <a16:creationId xmlns:a16="http://schemas.microsoft.com/office/drawing/2014/main" id="{F09C4F79-E41D-4EBB-8298-37576864B6EC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2" name="Cube 451">
                  <a:extLst>
                    <a:ext uri="{FF2B5EF4-FFF2-40B4-BE49-F238E27FC236}">
                      <a16:creationId xmlns:a16="http://schemas.microsoft.com/office/drawing/2014/main" id="{61520932-A7FF-437D-A8AB-7009FE803EE3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3" name="Cube 452">
                  <a:extLst>
                    <a:ext uri="{FF2B5EF4-FFF2-40B4-BE49-F238E27FC236}">
                      <a16:creationId xmlns:a16="http://schemas.microsoft.com/office/drawing/2014/main" id="{78FF200E-B8CB-4BC8-ADFD-1F814EEB51BB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4" name="Cube 453">
                  <a:extLst>
                    <a:ext uri="{FF2B5EF4-FFF2-40B4-BE49-F238E27FC236}">
                      <a16:creationId xmlns:a16="http://schemas.microsoft.com/office/drawing/2014/main" id="{034F68C8-7011-4F31-BBF0-D8545FDB610A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5" name="Cube 454">
                  <a:extLst>
                    <a:ext uri="{FF2B5EF4-FFF2-40B4-BE49-F238E27FC236}">
                      <a16:creationId xmlns:a16="http://schemas.microsoft.com/office/drawing/2014/main" id="{6C89F061-834F-4F8E-A714-94ACCA04B4C5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6" name="Cube 455">
                  <a:extLst>
                    <a:ext uri="{FF2B5EF4-FFF2-40B4-BE49-F238E27FC236}">
                      <a16:creationId xmlns:a16="http://schemas.microsoft.com/office/drawing/2014/main" id="{34295197-D292-4667-ACF5-BF532B63EBCE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7" name="Cube 456">
                  <a:extLst>
                    <a:ext uri="{FF2B5EF4-FFF2-40B4-BE49-F238E27FC236}">
                      <a16:creationId xmlns:a16="http://schemas.microsoft.com/office/drawing/2014/main" id="{B229549C-60F1-41C6-BA5D-FEAA8B815B55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6" name="Group 172">
                <a:extLst>
                  <a:ext uri="{FF2B5EF4-FFF2-40B4-BE49-F238E27FC236}">
                    <a16:creationId xmlns:a16="http://schemas.microsoft.com/office/drawing/2014/main" id="{563F9880-0332-4FD2-8652-DB0027F2909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38" name="Cube 437">
                  <a:extLst>
                    <a:ext uri="{FF2B5EF4-FFF2-40B4-BE49-F238E27FC236}">
                      <a16:creationId xmlns:a16="http://schemas.microsoft.com/office/drawing/2014/main" id="{7146AA0A-70CF-4471-A5F0-F71E78B09192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9" name="Cube 438">
                  <a:extLst>
                    <a:ext uri="{FF2B5EF4-FFF2-40B4-BE49-F238E27FC236}">
                      <a16:creationId xmlns:a16="http://schemas.microsoft.com/office/drawing/2014/main" id="{DE901E77-48AA-4B92-9608-71C2A049569C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0" name="Cube 439">
                  <a:extLst>
                    <a:ext uri="{FF2B5EF4-FFF2-40B4-BE49-F238E27FC236}">
                      <a16:creationId xmlns:a16="http://schemas.microsoft.com/office/drawing/2014/main" id="{F847CC6F-C97E-41D4-9DDC-64B49C7F300D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1" name="Cube 440">
                  <a:extLst>
                    <a:ext uri="{FF2B5EF4-FFF2-40B4-BE49-F238E27FC236}">
                      <a16:creationId xmlns:a16="http://schemas.microsoft.com/office/drawing/2014/main" id="{C9B568BF-D7DB-4A77-BAE9-25860829E025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2" name="Cube 441">
                  <a:extLst>
                    <a:ext uri="{FF2B5EF4-FFF2-40B4-BE49-F238E27FC236}">
                      <a16:creationId xmlns:a16="http://schemas.microsoft.com/office/drawing/2014/main" id="{14946D03-2C32-4B9A-A8C0-5565D75F9FB1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3" name="Cube 442">
                  <a:extLst>
                    <a:ext uri="{FF2B5EF4-FFF2-40B4-BE49-F238E27FC236}">
                      <a16:creationId xmlns:a16="http://schemas.microsoft.com/office/drawing/2014/main" id="{8082A963-9C88-470F-9535-222917CE885B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4" name="Cube 443">
                  <a:extLst>
                    <a:ext uri="{FF2B5EF4-FFF2-40B4-BE49-F238E27FC236}">
                      <a16:creationId xmlns:a16="http://schemas.microsoft.com/office/drawing/2014/main" id="{D413EF59-5B1E-475F-BDF2-C606C7FAE026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5" name="Cube 444">
                  <a:extLst>
                    <a:ext uri="{FF2B5EF4-FFF2-40B4-BE49-F238E27FC236}">
                      <a16:creationId xmlns:a16="http://schemas.microsoft.com/office/drawing/2014/main" id="{B00B62EE-E592-468F-8617-85CB3D9A1CF9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6" name="Cube 445">
                  <a:extLst>
                    <a:ext uri="{FF2B5EF4-FFF2-40B4-BE49-F238E27FC236}">
                      <a16:creationId xmlns:a16="http://schemas.microsoft.com/office/drawing/2014/main" id="{815F7872-4992-4DCD-AFBC-08EA3B09F35B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7" name="Cube 446">
                  <a:extLst>
                    <a:ext uri="{FF2B5EF4-FFF2-40B4-BE49-F238E27FC236}">
                      <a16:creationId xmlns:a16="http://schemas.microsoft.com/office/drawing/2014/main" id="{F30965B9-DEAB-4042-A619-728983CC484F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27" name="Group 183">
                <a:extLst>
                  <a:ext uri="{FF2B5EF4-FFF2-40B4-BE49-F238E27FC236}">
                    <a16:creationId xmlns:a16="http://schemas.microsoft.com/office/drawing/2014/main" id="{302B32C0-F878-4F9C-878A-50ECE466676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28" name="Cube 427">
                  <a:extLst>
                    <a:ext uri="{FF2B5EF4-FFF2-40B4-BE49-F238E27FC236}">
                      <a16:creationId xmlns:a16="http://schemas.microsoft.com/office/drawing/2014/main" id="{DDB264BA-93CA-4051-922C-7C524A4787D5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29" name="Cube 428">
                  <a:extLst>
                    <a:ext uri="{FF2B5EF4-FFF2-40B4-BE49-F238E27FC236}">
                      <a16:creationId xmlns:a16="http://schemas.microsoft.com/office/drawing/2014/main" id="{E23EA38B-D1D7-4CCC-A600-C86323884C3D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0" name="Cube 429">
                  <a:extLst>
                    <a:ext uri="{FF2B5EF4-FFF2-40B4-BE49-F238E27FC236}">
                      <a16:creationId xmlns:a16="http://schemas.microsoft.com/office/drawing/2014/main" id="{B8BBDC71-B09F-4378-9EF6-FA5BB5A7F9E3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1" name="Cube 430">
                  <a:extLst>
                    <a:ext uri="{FF2B5EF4-FFF2-40B4-BE49-F238E27FC236}">
                      <a16:creationId xmlns:a16="http://schemas.microsoft.com/office/drawing/2014/main" id="{0FD74881-603F-45B6-8700-A1BD19217204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2" name="Cube 431">
                  <a:extLst>
                    <a:ext uri="{FF2B5EF4-FFF2-40B4-BE49-F238E27FC236}">
                      <a16:creationId xmlns:a16="http://schemas.microsoft.com/office/drawing/2014/main" id="{A7B53BC2-1B02-4DF4-BDEE-6983D0F9445F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3" name="Cube 432">
                  <a:extLst>
                    <a:ext uri="{FF2B5EF4-FFF2-40B4-BE49-F238E27FC236}">
                      <a16:creationId xmlns:a16="http://schemas.microsoft.com/office/drawing/2014/main" id="{BAB8ACD0-789F-4DC5-91FE-E95751874EF8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4" name="Cube 433">
                  <a:extLst>
                    <a:ext uri="{FF2B5EF4-FFF2-40B4-BE49-F238E27FC236}">
                      <a16:creationId xmlns:a16="http://schemas.microsoft.com/office/drawing/2014/main" id="{2EF1A8AF-EA20-4ABC-8AF2-113F0E3B5ACE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5" name="Cube 434">
                  <a:extLst>
                    <a:ext uri="{FF2B5EF4-FFF2-40B4-BE49-F238E27FC236}">
                      <a16:creationId xmlns:a16="http://schemas.microsoft.com/office/drawing/2014/main" id="{6FF3F26C-5F8D-4151-AB4B-79ED76209681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6" name="Cube 435">
                  <a:extLst>
                    <a:ext uri="{FF2B5EF4-FFF2-40B4-BE49-F238E27FC236}">
                      <a16:creationId xmlns:a16="http://schemas.microsoft.com/office/drawing/2014/main" id="{69549C5D-6F64-4FF4-B808-BF7317F34DDE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7" name="Cube 436">
                  <a:extLst>
                    <a:ext uri="{FF2B5EF4-FFF2-40B4-BE49-F238E27FC236}">
                      <a16:creationId xmlns:a16="http://schemas.microsoft.com/office/drawing/2014/main" id="{841E6171-F7C3-444D-AD37-240B4796A033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533" name="Group 532">
              <a:extLst>
                <a:ext uri="{FF2B5EF4-FFF2-40B4-BE49-F238E27FC236}">
                  <a16:creationId xmlns:a16="http://schemas.microsoft.com/office/drawing/2014/main" id="{3EFC7DB3-4123-4FE9-BA6F-392D8B0238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26516" y="2558400"/>
              <a:ext cx="609799" cy="629470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534" name="Group 38">
                <a:extLst>
                  <a:ext uri="{FF2B5EF4-FFF2-40B4-BE49-F238E27FC236}">
                    <a16:creationId xmlns:a16="http://schemas.microsoft.com/office/drawing/2014/main" id="{59DEA33E-9EB5-41C4-B3AF-3FF4A4F4D69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67" name="Cube 666">
                  <a:extLst>
                    <a:ext uri="{FF2B5EF4-FFF2-40B4-BE49-F238E27FC236}">
                      <a16:creationId xmlns:a16="http://schemas.microsoft.com/office/drawing/2014/main" id="{273B9FD8-D4E8-4A77-8104-70E73F090B86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8" name="Cube 667">
                  <a:extLst>
                    <a:ext uri="{FF2B5EF4-FFF2-40B4-BE49-F238E27FC236}">
                      <a16:creationId xmlns:a16="http://schemas.microsoft.com/office/drawing/2014/main" id="{72F6F33E-E805-4FEB-BB17-949405AFBA71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9" name="Cube 668">
                  <a:extLst>
                    <a:ext uri="{FF2B5EF4-FFF2-40B4-BE49-F238E27FC236}">
                      <a16:creationId xmlns:a16="http://schemas.microsoft.com/office/drawing/2014/main" id="{824C1482-6F1A-4A19-B248-205F13D46F1B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0" name="Cube 669">
                  <a:extLst>
                    <a:ext uri="{FF2B5EF4-FFF2-40B4-BE49-F238E27FC236}">
                      <a16:creationId xmlns:a16="http://schemas.microsoft.com/office/drawing/2014/main" id="{96DB60EC-DEB1-443A-84D4-C8D55B5FDF83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1" name="Cube 670">
                  <a:extLst>
                    <a:ext uri="{FF2B5EF4-FFF2-40B4-BE49-F238E27FC236}">
                      <a16:creationId xmlns:a16="http://schemas.microsoft.com/office/drawing/2014/main" id="{464F8209-C78F-499F-9946-D1BF6A764C8D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2" name="Cube 671">
                  <a:extLst>
                    <a:ext uri="{FF2B5EF4-FFF2-40B4-BE49-F238E27FC236}">
                      <a16:creationId xmlns:a16="http://schemas.microsoft.com/office/drawing/2014/main" id="{2D485C52-BA78-4E01-9D21-A088A3285386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3" name="Cube 672">
                  <a:extLst>
                    <a:ext uri="{FF2B5EF4-FFF2-40B4-BE49-F238E27FC236}">
                      <a16:creationId xmlns:a16="http://schemas.microsoft.com/office/drawing/2014/main" id="{A0EDBB60-451E-4953-A7CC-95EB0B279750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4" name="Cube 673">
                  <a:extLst>
                    <a:ext uri="{FF2B5EF4-FFF2-40B4-BE49-F238E27FC236}">
                      <a16:creationId xmlns:a16="http://schemas.microsoft.com/office/drawing/2014/main" id="{E273F65C-5BF5-44FA-B581-8C11C004D140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5" name="Cube 674">
                  <a:extLst>
                    <a:ext uri="{FF2B5EF4-FFF2-40B4-BE49-F238E27FC236}">
                      <a16:creationId xmlns:a16="http://schemas.microsoft.com/office/drawing/2014/main" id="{C360A890-C699-4E5D-91B2-C19E133B3F5A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6" name="Cube 675">
                  <a:extLst>
                    <a:ext uri="{FF2B5EF4-FFF2-40B4-BE49-F238E27FC236}">
                      <a16:creationId xmlns:a16="http://schemas.microsoft.com/office/drawing/2014/main" id="{4F043388-0429-47D0-AD0C-CDB8EB395A9A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35" name="Group 51">
                <a:extLst>
                  <a:ext uri="{FF2B5EF4-FFF2-40B4-BE49-F238E27FC236}">
                    <a16:creationId xmlns:a16="http://schemas.microsoft.com/office/drawing/2014/main" id="{039BD9AE-A1B7-47CD-94CE-8937CF49751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57" name="Cube 656">
                  <a:extLst>
                    <a:ext uri="{FF2B5EF4-FFF2-40B4-BE49-F238E27FC236}">
                      <a16:creationId xmlns:a16="http://schemas.microsoft.com/office/drawing/2014/main" id="{77186006-AE65-4879-87B8-3A171F54A126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8" name="Cube 657">
                  <a:extLst>
                    <a:ext uri="{FF2B5EF4-FFF2-40B4-BE49-F238E27FC236}">
                      <a16:creationId xmlns:a16="http://schemas.microsoft.com/office/drawing/2014/main" id="{87ED6FDE-C049-442B-BDE6-BBCB3DDB304E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9" name="Cube 658">
                  <a:extLst>
                    <a:ext uri="{FF2B5EF4-FFF2-40B4-BE49-F238E27FC236}">
                      <a16:creationId xmlns:a16="http://schemas.microsoft.com/office/drawing/2014/main" id="{27C6A5F2-E7F7-4F12-81AF-DB05B29ADE9B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0" name="Cube 659">
                  <a:extLst>
                    <a:ext uri="{FF2B5EF4-FFF2-40B4-BE49-F238E27FC236}">
                      <a16:creationId xmlns:a16="http://schemas.microsoft.com/office/drawing/2014/main" id="{C101EE2E-0C29-4222-B929-9DB52D9F5B0C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1" name="Cube 660">
                  <a:extLst>
                    <a:ext uri="{FF2B5EF4-FFF2-40B4-BE49-F238E27FC236}">
                      <a16:creationId xmlns:a16="http://schemas.microsoft.com/office/drawing/2014/main" id="{D7ACF358-1C7A-4E48-9974-E1B8F93E34C2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2" name="Cube 661">
                  <a:extLst>
                    <a:ext uri="{FF2B5EF4-FFF2-40B4-BE49-F238E27FC236}">
                      <a16:creationId xmlns:a16="http://schemas.microsoft.com/office/drawing/2014/main" id="{B8BFFEAE-D6BA-49A6-8654-680786AC2F18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3" name="Cube 662">
                  <a:extLst>
                    <a:ext uri="{FF2B5EF4-FFF2-40B4-BE49-F238E27FC236}">
                      <a16:creationId xmlns:a16="http://schemas.microsoft.com/office/drawing/2014/main" id="{7FEEFCE5-DD09-4B8D-86EC-7B938BF7D013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4" name="Cube 663">
                  <a:extLst>
                    <a:ext uri="{FF2B5EF4-FFF2-40B4-BE49-F238E27FC236}">
                      <a16:creationId xmlns:a16="http://schemas.microsoft.com/office/drawing/2014/main" id="{B6B7D8EF-2574-490D-9D1E-13CDD30E96B9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5" name="Cube 664">
                  <a:extLst>
                    <a:ext uri="{FF2B5EF4-FFF2-40B4-BE49-F238E27FC236}">
                      <a16:creationId xmlns:a16="http://schemas.microsoft.com/office/drawing/2014/main" id="{17D59EA3-D3BB-4030-B493-12EB334C0F84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6" name="Cube 665">
                  <a:extLst>
                    <a:ext uri="{FF2B5EF4-FFF2-40B4-BE49-F238E27FC236}">
                      <a16:creationId xmlns:a16="http://schemas.microsoft.com/office/drawing/2014/main" id="{1747A398-E6B7-476B-BBE8-3A33F0B72DDD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36" name="Group 62">
                <a:extLst>
                  <a:ext uri="{FF2B5EF4-FFF2-40B4-BE49-F238E27FC236}">
                    <a16:creationId xmlns:a16="http://schemas.microsoft.com/office/drawing/2014/main" id="{0E9BCAD4-3B18-4A01-AE69-8604B067C84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47" name="Cube 646">
                  <a:extLst>
                    <a:ext uri="{FF2B5EF4-FFF2-40B4-BE49-F238E27FC236}">
                      <a16:creationId xmlns:a16="http://schemas.microsoft.com/office/drawing/2014/main" id="{1C321C3C-C51A-42E4-872A-AF73D14964B2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8" name="Cube 647">
                  <a:extLst>
                    <a:ext uri="{FF2B5EF4-FFF2-40B4-BE49-F238E27FC236}">
                      <a16:creationId xmlns:a16="http://schemas.microsoft.com/office/drawing/2014/main" id="{22F37D9D-8295-4444-AC5D-EE4827DB1C9B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9" name="Cube 648">
                  <a:extLst>
                    <a:ext uri="{FF2B5EF4-FFF2-40B4-BE49-F238E27FC236}">
                      <a16:creationId xmlns:a16="http://schemas.microsoft.com/office/drawing/2014/main" id="{10E7CE3B-9032-47FC-8481-5E64F1C515A2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0" name="Cube 649">
                  <a:extLst>
                    <a:ext uri="{FF2B5EF4-FFF2-40B4-BE49-F238E27FC236}">
                      <a16:creationId xmlns:a16="http://schemas.microsoft.com/office/drawing/2014/main" id="{709003D3-6164-4397-8F00-2AD88FF0858C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1" name="Cube 650">
                  <a:extLst>
                    <a:ext uri="{FF2B5EF4-FFF2-40B4-BE49-F238E27FC236}">
                      <a16:creationId xmlns:a16="http://schemas.microsoft.com/office/drawing/2014/main" id="{FEDD15E3-22DD-45D4-A010-43C05053BCEE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2" name="Cube 651">
                  <a:extLst>
                    <a:ext uri="{FF2B5EF4-FFF2-40B4-BE49-F238E27FC236}">
                      <a16:creationId xmlns:a16="http://schemas.microsoft.com/office/drawing/2014/main" id="{AE07F164-814F-4BFC-986A-641E1F703FB3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3" name="Cube 652">
                  <a:extLst>
                    <a:ext uri="{FF2B5EF4-FFF2-40B4-BE49-F238E27FC236}">
                      <a16:creationId xmlns:a16="http://schemas.microsoft.com/office/drawing/2014/main" id="{233A4527-832B-4AE2-9A37-48A74CD12598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4" name="Cube 653">
                  <a:extLst>
                    <a:ext uri="{FF2B5EF4-FFF2-40B4-BE49-F238E27FC236}">
                      <a16:creationId xmlns:a16="http://schemas.microsoft.com/office/drawing/2014/main" id="{9E3C9850-FC49-43FC-BB84-916A6115AC1D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5" name="Cube 654">
                  <a:extLst>
                    <a:ext uri="{FF2B5EF4-FFF2-40B4-BE49-F238E27FC236}">
                      <a16:creationId xmlns:a16="http://schemas.microsoft.com/office/drawing/2014/main" id="{B41FB06B-7375-43C1-B93B-92B92AC69924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6" name="Cube 655">
                  <a:extLst>
                    <a:ext uri="{FF2B5EF4-FFF2-40B4-BE49-F238E27FC236}">
                      <a16:creationId xmlns:a16="http://schemas.microsoft.com/office/drawing/2014/main" id="{84E36B6A-896F-430E-8426-786FD7C21708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37" name="Group 73">
                <a:extLst>
                  <a:ext uri="{FF2B5EF4-FFF2-40B4-BE49-F238E27FC236}">
                    <a16:creationId xmlns:a16="http://schemas.microsoft.com/office/drawing/2014/main" id="{75AB8912-807D-4782-B2A7-C2F4382ECD8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37" name="Cube 636">
                  <a:extLst>
                    <a:ext uri="{FF2B5EF4-FFF2-40B4-BE49-F238E27FC236}">
                      <a16:creationId xmlns:a16="http://schemas.microsoft.com/office/drawing/2014/main" id="{0077B9B2-8036-455F-B610-3AE3B90C0FC4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8" name="Cube 637">
                  <a:extLst>
                    <a:ext uri="{FF2B5EF4-FFF2-40B4-BE49-F238E27FC236}">
                      <a16:creationId xmlns:a16="http://schemas.microsoft.com/office/drawing/2014/main" id="{8AB923BB-4783-4DF7-8D88-0D4E7A577F33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9" name="Cube 638">
                  <a:extLst>
                    <a:ext uri="{FF2B5EF4-FFF2-40B4-BE49-F238E27FC236}">
                      <a16:creationId xmlns:a16="http://schemas.microsoft.com/office/drawing/2014/main" id="{10D4334F-F60F-41D3-8C42-20935548CEA3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0" name="Cube 639">
                  <a:extLst>
                    <a:ext uri="{FF2B5EF4-FFF2-40B4-BE49-F238E27FC236}">
                      <a16:creationId xmlns:a16="http://schemas.microsoft.com/office/drawing/2014/main" id="{15C5F094-F1B2-45EA-932D-E9E079E2F4B9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1" name="Cube 640">
                  <a:extLst>
                    <a:ext uri="{FF2B5EF4-FFF2-40B4-BE49-F238E27FC236}">
                      <a16:creationId xmlns:a16="http://schemas.microsoft.com/office/drawing/2014/main" id="{FFF74743-E61B-4E8D-B07D-E93A14688471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2" name="Cube 641">
                  <a:extLst>
                    <a:ext uri="{FF2B5EF4-FFF2-40B4-BE49-F238E27FC236}">
                      <a16:creationId xmlns:a16="http://schemas.microsoft.com/office/drawing/2014/main" id="{C8BA6F4F-0E5D-48B3-8377-2843463D9FD5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3" name="Cube 642">
                  <a:extLst>
                    <a:ext uri="{FF2B5EF4-FFF2-40B4-BE49-F238E27FC236}">
                      <a16:creationId xmlns:a16="http://schemas.microsoft.com/office/drawing/2014/main" id="{6F1587D0-4F2A-4372-947C-6E8A752E41FD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4" name="Cube 643">
                  <a:extLst>
                    <a:ext uri="{FF2B5EF4-FFF2-40B4-BE49-F238E27FC236}">
                      <a16:creationId xmlns:a16="http://schemas.microsoft.com/office/drawing/2014/main" id="{A6E89F2C-942D-4907-BA3D-09763D93916C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5" name="Cube 644">
                  <a:extLst>
                    <a:ext uri="{FF2B5EF4-FFF2-40B4-BE49-F238E27FC236}">
                      <a16:creationId xmlns:a16="http://schemas.microsoft.com/office/drawing/2014/main" id="{5A499242-7B0D-47F2-963F-C8516D45EB84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6" name="Cube 645">
                  <a:extLst>
                    <a:ext uri="{FF2B5EF4-FFF2-40B4-BE49-F238E27FC236}">
                      <a16:creationId xmlns:a16="http://schemas.microsoft.com/office/drawing/2014/main" id="{63899799-0970-494D-866E-7312CF80BE1A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38" name="Group 84">
                <a:extLst>
                  <a:ext uri="{FF2B5EF4-FFF2-40B4-BE49-F238E27FC236}">
                    <a16:creationId xmlns:a16="http://schemas.microsoft.com/office/drawing/2014/main" id="{A6C4E1F1-F050-4B59-94BE-A6BD51BDD96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27" name="Cube 626">
                  <a:extLst>
                    <a:ext uri="{FF2B5EF4-FFF2-40B4-BE49-F238E27FC236}">
                      <a16:creationId xmlns:a16="http://schemas.microsoft.com/office/drawing/2014/main" id="{DCFDCE6F-FCE1-43B9-9ADF-A0498BD009DD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8" name="Cube 627">
                  <a:extLst>
                    <a:ext uri="{FF2B5EF4-FFF2-40B4-BE49-F238E27FC236}">
                      <a16:creationId xmlns:a16="http://schemas.microsoft.com/office/drawing/2014/main" id="{78E7DAF9-D9CC-46FC-8766-6D10EDFC7B4A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9" name="Cube 628">
                  <a:extLst>
                    <a:ext uri="{FF2B5EF4-FFF2-40B4-BE49-F238E27FC236}">
                      <a16:creationId xmlns:a16="http://schemas.microsoft.com/office/drawing/2014/main" id="{0F57218D-D33E-48B3-8792-6D4FE25CEAFE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0" name="Cube 629">
                  <a:extLst>
                    <a:ext uri="{FF2B5EF4-FFF2-40B4-BE49-F238E27FC236}">
                      <a16:creationId xmlns:a16="http://schemas.microsoft.com/office/drawing/2014/main" id="{ACC1344B-71DA-4E8E-9CC1-81CFB957DB32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1" name="Cube 630">
                  <a:extLst>
                    <a:ext uri="{FF2B5EF4-FFF2-40B4-BE49-F238E27FC236}">
                      <a16:creationId xmlns:a16="http://schemas.microsoft.com/office/drawing/2014/main" id="{E2CAAC6F-06DD-4CA9-9735-B7236599D6C0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2" name="Cube 631">
                  <a:extLst>
                    <a:ext uri="{FF2B5EF4-FFF2-40B4-BE49-F238E27FC236}">
                      <a16:creationId xmlns:a16="http://schemas.microsoft.com/office/drawing/2014/main" id="{B39B3F78-6836-478C-9DB9-4120055DF32D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3" name="Cube 632">
                  <a:extLst>
                    <a:ext uri="{FF2B5EF4-FFF2-40B4-BE49-F238E27FC236}">
                      <a16:creationId xmlns:a16="http://schemas.microsoft.com/office/drawing/2014/main" id="{C3CFB808-5D88-4FFF-A5CC-A93750915C63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4" name="Cube 633">
                  <a:extLst>
                    <a:ext uri="{FF2B5EF4-FFF2-40B4-BE49-F238E27FC236}">
                      <a16:creationId xmlns:a16="http://schemas.microsoft.com/office/drawing/2014/main" id="{89E9319B-3D25-419A-8475-1C1D203742FE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5" name="Cube 634">
                  <a:extLst>
                    <a:ext uri="{FF2B5EF4-FFF2-40B4-BE49-F238E27FC236}">
                      <a16:creationId xmlns:a16="http://schemas.microsoft.com/office/drawing/2014/main" id="{B74A48F1-0976-4339-A312-EF3FB5E45B8D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6" name="Cube 635">
                  <a:extLst>
                    <a:ext uri="{FF2B5EF4-FFF2-40B4-BE49-F238E27FC236}">
                      <a16:creationId xmlns:a16="http://schemas.microsoft.com/office/drawing/2014/main" id="{4887FBA8-0CE9-4495-861C-D946BE92BA8B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39" name="Group 139">
                <a:extLst>
                  <a:ext uri="{FF2B5EF4-FFF2-40B4-BE49-F238E27FC236}">
                    <a16:creationId xmlns:a16="http://schemas.microsoft.com/office/drawing/2014/main" id="{981AF3D7-B712-4DBA-8831-339F8E51371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17" name="Cube 616">
                  <a:extLst>
                    <a:ext uri="{FF2B5EF4-FFF2-40B4-BE49-F238E27FC236}">
                      <a16:creationId xmlns:a16="http://schemas.microsoft.com/office/drawing/2014/main" id="{81A3AFDF-594E-4AA7-B478-2F8625ED5577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8" name="Cube 617">
                  <a:extLst>
                    <a:ext uri="{FF2B5EF4-FFF2-40B4-BE49-F238E27FC236}">
                      <a16:creationId xmlns:a16="http://schemas.microsoft.com/office/drawing/2014/main" id="{8FF172C4-9A2E-45CA-A029-885F7D71E4B1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9" name="Cube 618">
                  <a:extLst>
                    <a:ext uri="{FF2B5EF4-FFF2-40B4-BE49-F238E27FC236}">
                      <a16:creationId xmlns:a16="http://schemas.microsoft.com/office/drawing/2014/main" id="{FB00EA84-EE30-4A8A-832E-1AA640A2C989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0" name="Cube 619">
                  <a:extLst>
                    <a:ext uri="{FF2B5EF4-FFF2-40B4-BE49-F238E27FC236}">
                      <a16:creationId xmlns:a16="http://schemas.microsoft.com/office/drawing/2014/main" id="{FF9FA4D3-BDA3-4696-AFFC-E7EA6531C497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1" name="Cube 620">
                  <a:extLst>
                    <a:ext uri="{FF2B5EF4-FFF2-40B4-BE49-F238E27FC236}">
                      <a16:creationId xmlns:a16="http://schemas.microsoft.com/office/drawing/2014/main" id="{AD079FDF-76C8-44BA-91E3-8CB2C10FECD7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2" name="Cube 621">
                  <a:extLst>
                    <a:ext uri="{FF2B5EF4-FFF2-40B4-BE49-F238E27FC236}">
                      <a16:creationId xmlns:a16="http://schemas.microsoft.com/office/drawing/2014/main" id="{DC91E7C0-D77F-4DBD-AA0D-C54502B5EBA6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3" name="Cube 622">
                  <a:extLst>
                    <a:ext uri="{FF2B5EF4-FFF2-40B4-BE49-F238E27FC236}">
                      <a16:creationId xmlns:a16="http://schemas.microsoft.com/office/drawing/2014/main" id="{3C9AAE4E-475B-4BC7-888A-2BD2519AABBF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4" name="Cube 623">
                  <a:extLst>
                    <a:ext uri="{FF2B5EF4-FFF2-40B4-BE49-F238E27FC236}">
                      <a16:creationId xmlns:a16="http://schemas.microsoft.com/office/drawing/2014/main" id="{B4A64279-C7A2-477E-9F16-616126C60924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5" name="Cube 624">
                  <a:extLst>
                    <a:ext uri="{FF2B5EF4-FFF2-40B4-BE49-F238E27FC236}">
                      <a16:creationId xmlns:a16="http://schemas.microsoft.com/office/drawing/2014/main" id="{3EC9BA2B-D66C-416A-A2B6-FA03BF12FDFA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6" name="Cube 625">
                  <a:extLst>
                    <a:ext uri="{FF2B5EF4-FFF2-40B4-BE49-F238E27FC236}">
                      <a16:creationId xmlns:a16="http://schemas.microsoft.com/office/drawing/2014/main" id="{CE4F6BE7-62D9-49F1-90BA-E5951D508026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40" name="Group 150">
                <a:extLst>
                  <a:ext uri="{FF2B5EF4-FFF2-40B4-BE49-F238E27FC236}">
                    <a16:creationId xmlns:a16="http://schemas.microsoft.com/office/drawing/2014/main" id="{157F581B-F53C-422E-B563-BF639915BFE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607" name="Cube 606">
                  <a:extLst>
                    <a:ext uri="{FF2B5EF4-FFF2-40B4-BE49-F238E27FC236}">
                      <a16:creationId xmlns:a16="http://schemas.microsoft.com/office/drawing/2014/main" id="{1106D3B8-B3AF-4835-9C53-1985585308F4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8" name="Cube 607">
                  <a:extLst>
                    <a:ext uri="{FF2B5EF4-FFF2-40B4-BE49-F238E27FC236}">
                      <a16:creationId xmlns:a16="http://schemas.microsoft.com/office/drawing/2014/main" id="{867EF1E4-6CCC-408F-B4B0-70854ECC2D6A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9" name="Cube 608">
                  <a:extLst>
                    <a:ext uri="{FF2B5EF4-FFF2-40B4-BE49-F238E27FC236}">
                      <a16:creationId xmlns:a16="http://schemas.microsoft.com/office/drawing/2014/main" id="{8033EA2F-1ECD-4859-A713-9439B38ABEB7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0" name="Cube 609">
                  <a:extLst>
                    <a:ext uri="{FF2B5EF4-FFF2-40B4-BE49-F238E27FC236}">
                      <a16:creationId xmlns:a16="http://schemas.microsoft.com/office/drawing/2014/main" id="{2F95042A-241F-4C37-8228-D0C07F14BB2D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1" name="Cube 610">
                  <a:extLst>
                    <a:ext uri="{FF2B5EF4-FFF2-40B4-BE49-F238E27FC236}">
                      <a16:creationId xmlns:a16="http://schemas.microsoft.com/office/drawing/2014/main" id="{A87C4CBB-4E0B-4AD2-9A74-EA19A997B35B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2" name="Cube 611">
                  <a:extLst>
                    <a:ext uri="{FF2B5EF4-FFF2-40B4-BE49-F238E27FC236}">
                      <a16:creationId xmlns:a16="http://schemas.microsoft.com/office/drawing/2014/main" id="{F1EC121C-5F8F-4874-8A44-9369290F9023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3" name="Cube 612">
                  <a:extLst>
                    <a:ext uri="{FF2B5EF4-FFF2-40B4-BE49-F238E27FC236}">
                      <a16:creationId xmlns:a16="http://schemas.microsoft.com/office/drawing/2014/main" id="{B6F76E1C-62B6-4199-BD5F-879588AE6388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4" name="Cube 613">
                  <a:extLst>
                    <a:ext uri="{FF2B5EF4-FFF2-40B4-BE49-F238E27FC236}">
                      <a16:creationId xmlns:a16="http://schemas.microsoft.com/office/drawing/2014/main" id="{B69AAABE-46F3-49CE-91B4-523C6E9ECCA6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5" name="Cube 614">
                  <a:extLst>
                    <a:ext uri="{FF2B5EF4-FFF2-40B4-BE49-F238E27FC236}">
                      <a16:creationId xmlns:a16="http://schemas.microsoft.com/office/drawing/2014/main" id="{5918707E-1220-4BB3-98E1-41D4C2C21217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6" name="Cube 615">
                  <a:extLst>
                    <a:ext uri="{FF2B5EF4-FFF2-40B4-BE49-F238E27FC236}">
                      <a16:creationId xmlns:a16="http://schemas.microsoft.com/office/drawing/2014/main" id="{DD7F6A2C-AF7E-4F51-980B-96A0477C9548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41" name="Group 161">
                <a:extLst>
                  <a:ext uri="{FF2B5EF4-FFF2-40B4-BE49-F238E27FC236}">
                    <a16:creationId xmlns:a16="http://schemas.microsoft.com/office/drawing/2014/main" id="{4582632A-E40E-460F-AD93-64ACB0A84BB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597" name="Cube 596">
                  <a:extLst>
                    <a:ext uri="{FF2B5EF4-FFF2-40B4-BE49-F238E27FC236}">
                      <a16:creationId xmlns:a16="http://schemas.microsoft.com/office/drawing/2014/main" id="{B301FB5C-C5B6-408E-802A-BF4369896A53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8" name="Cube 597">
                  <a:extLst>
                    <a:ext uri="{FF2B5EF4-FFF2-40B4-BE49-F238E27FC236}">
                      <a16:creationId xmlns:a16="http://schemas.microsoft.com/office/drawing/2014/main" id="{F114D852-C2D2-4774-9BF8-144DEDA96A55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9" name="Cube 598">
                  <a:extLst>
                    <a:ext uri="{FF2B5EF4-FFF2-40B4-BE49-F238E27FC236}">
                      <a16:creationId xmlns:a16="http://schemas.microsoft.com/office/drawing/2014/main" id="{A8FE1FDD-F822-4B87-8590-3429425E1B4A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0" name="Cube 599">
                  <a:extLst>
                    <a:ext uri="{FF2B5EF4-FFF2-40B4-BE49-F238E27FC236}">
                      <a16:creationId xmlns:a16="http://schemas.microsoft.com/office/drawing/2014/main" id="{FB3E6DC6-10A5-4345-91E6-5F4EB0C37DB6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1" name="Cube 600">
                  <a:extLst>
                    <a:ext uri="{FF2B5EF4-FFF2-40B4-BE49-F238E27FC236}">
                      <a16:creationId xmlns:a16="http://schemas.microsoft.com/office/drawing/2014/main" id="{8B4E8B78-2BFF-435E-AB90-B68CCCF1057B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2" name="Cube 601">
                  <a:extLst>
                    <a:ext uri="{FF2B5EF4-FFF2-40B4-BE49-F238E27FC236}">
                      <a16:creationId xmlns:a16="http://schemas.microsoft.com/office/drawing/2014/main" id="{A8AE34D8-89AF-4444-B8D9-0288F7BB5901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3" name="Cube 602">
                  <a:extLst>
                    <a:ext uri="{FF2B5EF4-FFF2-40B4-BE49-F238E27FC236}">
                      <a16:creationId xmlns:a16="http://schemas.microsoft.com/office/drawing/2014/main" id="{6540ADD5-ED44-4001-AC99-386A1ED18580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4" name="Cube 603">
                  <a:extLst>
                    <a:ext uri="{FF2B5EF4-FFF2-40B4-BE49-F238E27FC236}">
                      <a16:creationId xmlns:a16="http://schemas.microsoft.com/office/drawing/2014/main" id="{A62CDFE1-09CF-4C91-A277-33C2ED637881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5" name="Cube 604">
                  <a:extLst>
                    <a:ext uri="{FF2B5EF4-FFF2-40B4-BE49-F238E27FC236}">
                      <a16:creationId xmlns:a16="http://schemas.microsoft.com/office/drawing/2014/main" id="{A5D5A40A-2284-4EAD-ABBB-5513CE026E39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6" name="Cube 605">
                  <a:extLst>
                    <a:ext uri="{FF2B5EF4-FFF2-40B4-BE49-F238E27FC236}">
                      <a16:creationId xmlns:a16="http://schemas.microsoft.com/office/drawing/2014/main" id="{C3C9B969-4742-4043-89A1-C8D12073C82B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42" name="Group 172">
                <a:extLst>
                  <a:ext uri="{FF2B5EF4-FFF2-40B4-BE49-F238E27FC236}">
                    <a16:creationId xmlns:a16="http://schemas.microsoft.com/office/drawing/2014/main" id="{1C4E31EA-20A5-447D-8DC4-193CA1B6639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87" name="Cube 586">
                  <a:extLst>
                    <a:ext uri="{FF2B5EF4-FFF2-40B4-BE49-F238E27FC236}">
                      <a16:creationId xmlns:a16="http://schemas.microsoft.com/office/drawing/2014/main" id="{A501B271-3AB6-4A55-87C5-F38D0545CC26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88" name="Cube 587">
                  <a:extLst>
                    <a:ext uri="{FF2B5EF4-FFF2-40B4-BE49-F238E27FC236}">
                      <a16:creationId xmlns:a16="http://schemas.microsoft.com/office/drawing/2014/main" id="{3037B431-7C5F-4265-814A-A561E4F1BCD5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89" name="Cube 588">
                  <a:extLst>
                    <a:ext uri="{FF2B5EF4-FFF2-40B4-BE49-F238E27FC236}">
                      <a16:creationId xmlns:a16="http://schemas.microsoft.com/office/drawing/2014/main" id="{0BA8FDE8-75C8-4BF1-9A8E-7DBD5A19F659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0" name="Cube 589">
                  <a:extLst>
                    <a:ext uri="{FF2B5EF4-FFF2-40B4-BE49-F238E27FC236}">
                      <a16:creationId xmlns:a16="http://schemas.microsoft.com/office/drawing/2014/main" id="{7D2BF01F-CF3E-48E9-BE8E-698D612DF383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1" name="Cube 590">
                  <a:extLst>
                    <a:ext uri="{FF2B5EF4-FFF2-40B4-BE49-F238E27FC236}">
                      <a16:creationId xmlns:a16="http://schemas.microsoft.com/office/drawing/2014/main" id="{4916355A-F05F-4EA1-8EA8-9887C606C6C5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2" name="Cube 591">
                  <a:extLst>
                    <a:ext uri="{FF2B5EF4-FFF2-40B4-BE49-F238E27FC236}">
                      <a16:creationId xmlns:a16="http://schemas.microsoft.com/office/drawing/2014/main" id="{A28B4F1A-AFE2-4F12-A451-67DBCFA29710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3" name="Cube 592">
                  <a:extLst>
                    <a:ext uri="{FF2B5EF4-FFF2-40B4-BE49-F238E27FC236}">
                      <a16:creationId xmlns:a16="http://schemas.microsoft.com/office/drawing/2014/main" id="{13AE4382-AE4C-43A4-8048-DA5F3FEBF5E1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4" name="Cube 593">
                  <a:extLst>
                    <a:ext uri="{FF2B5EF4-FFF2-40B4-BE49-F238E27FC236}">
                      <a16:creationId xmlns:a16="http://schemas.microsoft.com/office/drawing/2014/main" id="{57BED773-5D82-4B08-9380-B09BD40BE1CC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5" name="Cube 594">
                  <a:extLst>
                    <a:ext uri="{FF2B5EF4-FFF2-40B4-BE49-F238E27FC236}">
                      <a16:creationId xmlns:a16="http://schemas.microsoft.com/office/drawing/2014/main" id="{32936769-A315-4C79-9366-3F192F5F86FA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6" name="Cube 595">
                  <a:extLst>
                    <a:ext uri="{FF2B5EF4-FFF2-40B4-BE49-F238E27FC236}">
                      <a16:creationId xmlns:a16="http://schemas.microsoft.com/office/drawing/2014/main" id="{5CB1CB9B-72AB-417C-9327-307FF95B632D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43" name="Group 183">
                <a:extLst>
                  <a:ext uri="{FF2B5EF4-FFF2-40B4-BE49-F238E27FC236}">
                    <a16:creationId xmlns:a16="http://schemas.microsoft.com/office/drawing/2014/main" id="{40815411-406F-4429-9129-35F778090BD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44" name="Cube 543">
                  <a:extLst>
                    <a:ext uri="{FF2B5EF4-FFF2-40B4-BE49-F238E27FC236}">
                      <a16:creationId xmlns:a16="http://schemas.microsoft.com/office/drawing/2014/main" id="{80F7D54F-7FEC-4716-BCE6-44AC2CE85A56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45" name="Cube 544">
                  <a:extLst>
                    <a:ext uri="{FF2B5EF4-FFF2-40B4-BE49-F238E27FC236}">
                      <a16:creationId xmlns:a16="http://schemas.microsoft.com/office/drawing/2014/main" id="{6D598F7E-CED7-40E2-8C1A-7D58AB0DD550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46" name="Cube 545">
                  <a:extLst>
                    <a:ext uri="{FF2B5EF4-FFF2-40B4-BE49-F238E27FC236}">
                      <a16:creationId xmlns:a16="http://schemas.microsoft.com/office/drawing/2014/main" id="{EDA1378D-5635-4F46-A6D3-B25F02DBDBD6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47" name="Cube 546">
                  <a:extLst>
                    <a:ext uri="{FF2B5EF4-FFF2-40B4-BE49-F238E27FC236}">
                      <a16:creationId xmlns:a16="http://schemas.microsoft.com/office/drawing/2014/main" id="{2A50D494-68E3-4B18-9ED9-9EF0D4715F5A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48" name="Cube 547">
                  <a:extLst>
                    <a:ext uri="{FF2B5EF4-FFF2-40B4-BE49-F238E27FC236}">
                      <a16:creationId xmlns:a16="http://schemas.microsoft.com/office/drawing/2014/main" id="{1DDFC2FD-A5DA-444D-8BBB-7DD173832E3B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49" name="Cube 548">
                  <a:extLst>
                    <a:ext uri="{FF2B5EF4-FFF2-40B4-BE49-F238E27FC236}">
                      <a16:creationId xmlns:a16="http://schemas.microsoft.com/office/drawing/2014/main" id="{3E684132-EE12-466B-9889-A07ED0F4F078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83" name="Cube 582">
                  <a:extLst>
                    <a:ext uri="{FF2B5EF4-FFF2-40B4-BE49-F238E27FC236}">
                      <a16:creationId xmlns:a16="http://schemas.microsoft.com/office/drawing/2014/main" id="{335FC848-4C5C-430B-A186-3F3EC7736A68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84" name="Cube 583">
                  <a:extLst>
                    <a:ext uri="{FF2B5EF4-FFF2-40B4-BE49-F238E27FC236}">
                      <a16:creationId xmlns:a16="http://schemas.microsoft.com/office/drawing/2014/main" id="{8293E651-4107-41EB-8257-31FE5DF0E1BA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85" name="Cube 584">
                  <a:extLst>
                    <a:ext uri="{FF2B5EF4-FFF2-40B4-BE49-F238E27FC236}">
                      <a16:creationId xmlns:a16="http://schemas.microsoft.com/office/drawing/2014/main" id="{190DAB7E-9F7B-4D5E-B0A0-E90171365005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86" name="Cube 585">
                  <a:extLst>
                    <a:ext uri="{FF2B5EF4-FFF2-40B4-BE49-F238E27FC236}">
                      <a16:creationId xmlns:a16="http://schemas.microsoft.com/office/drawing/2014/main" id="{2BCAFAC8-8D42-4CAE-9EB2-A18B755EBDA9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677" name="Group 676">
              <a:extLst>
                <a:ext uri="{FF2B5EF4-FFF2-40B4-BE49-F238E27FC236}">
                  <a16:creationId xmlns:a16="http://schemas.microsoft.com/office/drawing/2014/main" id="{5566D55F-534E-4D8A-ACBA-7A8DF0C5DB1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24355" y="3304055"/>
              <a:ext cx="609799" cy="629470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678" name="Group 38">
                <a:extLst>
                  <a:ext uri="{FF2B5EF4-FFF2-40B4-BE49-F238E27FC236}">
                    <a16:creationId xmlns:a16="http://schemas.microsoft.com/office/drawing/2014/main" id="{A610707D-BBC3-4B37-AF13-F19980DEFCA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78" name="Cube 777">
                  <a:extLst>
                    <a:ext uri="{FF2B5EF4-FFF2-40B4-BE49-F238E27FC236}">
                      <a16:creationId xmlns:a16="http://schemas.microsoft.com/office/drawing/2014/main" id="{299C102D-8BD7-4C5C-9CD3-599C1BA2A8AA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9" name="Cube 778">
                  <a:extLst>
                    <a:ext uri="{FF2B5EF4-FFF2-40B4-BE49-F238E27FC236}">
                      <a16:creationId xmlns:a16="http://schemas.microsoft.com/office/drawing/2014/main" id="{693546AA-A186-4C98-A3C8-8EDC82DCFD07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0" name="Cube 779">
                  <a:extLst>
                    <a:ext uri="{FF2B5EF4-FFF2-40B4-BE49-F238E27FC236}">
                      <a16:creationId xmlns:a16="http://schemas.microsoft.com/office/drawing/2014/main" id="{7BB5A765-E9A6-49F5-AEF9-801475EAE3FA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1" name="Cube 780">
                  <a:extLst>
                    <a:ext uri="{FF2B5EF4-FFF2-40B4-BE49-F238E27FC236}">
                      <a16:creationId xmlns:a16="http://schemas.microsoft.com/office/drawing/2014/main" id="{7535D3D6-6B04-432C-BA17-737C9E1F9014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2" name="Cube 781">
                  <a:extLst>
                    <a:ext uri="{FF2B5EF4-FFF2-40B4-BE49-F238E27FC236}">
                      <a16:creationId xmlns:a16="http://schemas.microsoft.com/office/drawing/2014/main" id="{3B7A1ADA-2C2D-4A73-99A6-379F538C751D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3" name="Cube 782">
                  <a:extLst>
                    <a:ext uri="{FF2B5EF4-FFF2-40B4-BE49-F238E27FC236}">
                      <a16:creationId xmlns:a16="http://schemas.microsoft.com/office/drawing/2014/main" id="{60F8651C-CDAA-490C-9452-0633C590F78B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4" name="Cube 783">
                  <a:extLst>
                    <a:ext uri="{FF2B5EF4-FFF2-40B4-BE49-F238E27FC236}">
                      <a16:creationId xmlns:a16="http://schemas.microsoft.com/office/drawing/2014/main" id="{FFBDEFE4-AE79-47BB-ACE3-7B9AAAC66ABC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5" name="Cube 784">
                  <a:extLst>
                    <a:ext uri="{FF2B5EF4-FFF2-40B4-BE49-F238E27FC236}">
                      <a16:creationId xmlns:a16="http://schemas.microsoft.com/office/drawing/2014/main" id="{0CA228EF-E671-4F18-AD71-F34C1680141A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6" name="Cube 785">
                  <a:extLst>
                    <a:ext uri="{FF2B5EF4-FFF2-40B4-BE49-F238E27FC236}">
                      <a16:creationId xmlns:a16="http://schemas.microsoft.com/office/drawing/2014/main" id="{DAC747BD-7F66-4002-85BB-383491E3031E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7" name="Cube 786">
                  <a:extLst>
                    <a:ext uri="{FF2B5EF4-FFF2-40B4-BE49-F238E27FC236}">
                      <a16:creationId xmlns:a16="http://schemas.microsoft.com/office/drawing/2014/main" id="{7DE2E8DC-3B8F-40B2-A00A-6C14E5F6F80D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79" name="Group 51">
                <a:extLst>
                  <a:ext uri="{FF2B5EF4-FFF2-40B4-BE49-F238E27FC236}">
                    <a16:creationId xmlns:a16="http://schemas.microsoft.com/office/drawing/2014/main" id="{03648822-FF95-4672-9A6C-91197334543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68" name="Cube 767">
                  <a:extLst>
                    <a:ext uri="{FF2B5EF4-FFF2-40B4-BE49-F238E27FC236}">
                      <a16:creationId xmlns:a16="http://schemas.microsoft.com/office/drawing/2014/main" id="{1F9FBE0D-1D66-4519-9AD7-61A2A098AC18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9" name="Cube 768">
                  <a:extLst>
                    <a:ext uri="{FF2B5EF4-FFF2-40B4-BE49-F238E27FC236}">
                      <a16:creationId xmlns:a16="http://schemas.microsoft.com/office/drawing/2014/main" id="{87117BE5-E6C5-4397-90FC-734055D45AD6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0" name="Cube 769">
                  <a:extLst>
                    <a:ext uri="{FF2B5EF4-FFF2-40B4-BE49-F238E27FC236}">
                      <a16:creationId xmlns:a16="http://schemas.microsoft.com/office/drawing/2014/main" id="{47A8C6D8-8D03-43C9-AFDC-694FDC2DA6CA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1" name="Cube 770">
                  <a:extLst>
                    <a:ext uri="{FF2B5EF4-FFF2-40B4-BE49-F238E27FC236}">
                      <a16:creationId xmlns:a16="http://schemas.microsoft.com/office/drawing/2014/main" id="{A970035E-577E-4D47-BECD-E0406F6B07D7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2" name="Cube 771">
                  <a:extLst>
                    <a:ext uri="{FF2B5EF4-FFF2-40B4-BE49-F238E27FC236}">
                      <a16:creationId xmlns:a16="http://schemas.microsoft.com/office/drawing/2014/main" id="{CCA6A92D-E7C0-4E4D-8EF5-AA182B1A4766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3" name="Cube 772">
                  <a:extLst>
                    <a:ext uri="{FF2B5EF4-FFF2-40B4-BE49-F238E27FC236}">
                      <a16:creationId xmlns:a16="http://schemas.microsoft.com/office/drawing/2014/main" id="{8A995065-E524-40BA-B416-2028276F4987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4" name="Cube 773">
                  <a:extLst>
                    <a:ext uri="{FF2B5EF4-FFF2-40B4-BE49-F238E27FC236}">
                      <a16:creationId xmlns:a16="http://schemas.microsoft.com/office/drawing/2014/main" id="{F05E9CCC-6B26-4DFE-8560-7E16F3B160AF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5" name="Cube 774">
                  <a:extLst>
                    <a:ext uri="{FF2B5EF4-FFF2-40B4-BE49-F238E27FC236}">
                      <a16:creationId xmlns:a16="http://schemas.microsoft.com/office/drawing/2014/main" id="{B2EEC3F3-72EF-4FF7-95A6-0C8A791FA239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6" name="Cube 775">
                  <a:extLst>
                    <a:ext uri="{FF2B5EF4-FFF2-40B4-BE49-F238E27FC236}">
                      <a16:creationId xmlns:a16="http://schemas.microsoft.com/office/drawing/2014/main" id="{026154DE-F3D8-4071-BA61-FCAE4B65A599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7" name="Cube 776">
                  <a:extLst>
                    <a:ext uri="{FF2B5EF4-FFF2-40B4-BE49-F238E27FC236}">
                      <a16:creationId xmlns:a16="http://schemas.microsoft.com/office/drawing/2014/main" id="{A5592DFA-60FB-49A8-9C27-D26E512B791B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80" name="Group 62">
                <a:extLst>
                  <a:ext uri="{FF2B5EF4-FFF2-40B4-BE49-F238E27FC236}">
                    <a16:creationId xmlns:a16="http://schemas.microsoft.com/office/drawing/2014/main" id="{6E3BC268-E972-46CB-81AE-966DEB0BEFF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58" name="Cube 757">
                  <a:extLst>
                    <a:ext uri="{FF2B5EF4-FFF2-40B4-BE49-F238E27FC236}">
                      <a16:creationId xmlns:a16="http://schemas.microsoft.com/office/drawing/2014/main" id="{F13A6889-439D-4C7C-8D05-57BAA124BB03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9" name="Cube 758">
                  <a:extLst>
                    <a:ext uri="{FF2B5EF4-FFF2-40B4-BE49-F238E27FC236}">
                      <a16:creationId xmlns:a16="http://schemas.microsoft.com/office/drawing/2014/main" id="{609FBF71-74EB-4B5D-A4B8-F9B41FF65709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0" name="Cube 759">
                  <a:extLst>
                    <a:ext uri="{FF2B5EF4-FFF2-40B4-BE49-F238E27FC236}">
                      <a16:creationId xmlns:a16="http://schemas.microsoft.com/office/drawing/2014/main" id="{D9A12253-966E-4298-92E0-B46F012959E4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1" name="Cube 760">
                  <a:extLst>
                    <a:ext uri="{FF2B5EF4-FFF2-40B4-BE49-F238E27FC236}">
                      <a16:creationId xmlns:a16="http://schemas.microsoft.com/office/drawing/2014/main" id="{AE702946-FAFB-41CC-BD84-CBB0A659D25B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2" name="Cube 761">
                  <a:extLst>
                    <a:ext uri="{FF2B5EF4-FFF2-40B4-BE49-F238E27FC236}">
                      <a16:creationId xmlns:a16="http://schemas.microsoft.com/office/drawing/2014/main" id="{DD5D03BF-3580-4F56-AAE3-F450B9986E52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3" name="Cube 762">
                  <a:extLst>
                    <a:ext uri="{FF2B5EF4-FFF2-40B4-BE49-F238E27FC236}">
                      <a16:creationId xmlns:a16="http://schemas.microsoft.com/office/drawing/2014/main" id="{11E4F3A9-39C0-4B48-91C4-27112168B20C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4" name="Cube 763">
                  <a:extLst>
                    <a:ext uri="{FF2B5EF4-FFF2-40B4-BE49-F238E27FC236}">
                      <a16:creationId xmlns:a16="http://schemas.microsoft.com/office/drawing/2014/main" id="{218EC7B8-641A-4EB8-A71B-F53078AC8A33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5" name="Cube 764">
                  <a:extLst>
                    <a:ext uri="{FF2B5EF4-FFF2-40B4-BE49-F238E27FC236}">
                      <a16:creationId xmlns:a16="http://schemas.microsoft.com/office/drawing/2014/main" id="{58F7521C-5584-4522-840E-BF931F8621F6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6" name="Cube 765">
                  <a:extLst>
                    <a:ext uri="{FF2B5EF4-FFF2-40B4-BE49-F238E27FC236}">
                      <a16:creationId xmlns:a16="http://schemas.microsoft.com/office/drawing/2014/main" id="{76D1FEB6-BA2B-4900-AA98-D1B9CF9662EA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7" name="Cube 766">
                  <a:extLst>
                    <a:ext uri="{FF2B5EF4-FFF2-40B4-BE49-F238E27FC236}">
                      <a16:creationId xmlns:a16="http://schemas.microsoft.com/office/drawing/2014/main" id="{1229A50E-C0E8-46E9-B140-D6BA0D758909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81" name="Group 73">
                <a:extLst>
                  <a:ext uri="{FF2B5EF4-FFF2-40B4-BE49-F238E27FC236}">
                    <a16:creationId xmlns:a16="http://schemas.microsoft.com/office/drawing/2014/main" id="{90FD658C-28EC-4337-A96B-BF49543C1CB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48" name="Cube 747">
                  <a:extLst>
                    <a:ext uri="{FF2B5EF4-FFF2-40B4-BE49-F238E27FC236}">
                      <a16:creationId xmlns:a16="http://schemas.microsoft.com/office/drawing/2014/main" id="{468B3B99-CF5C-41D4-AFC0-5A3BCF5BB169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9" name="Cube 748">
                  <a:extLst>
                    <a:ext uri="{FF2B5EF4-FFF2-40B4-BE49-F238E27FC236}">
                      <a16:creationId xmlns:a16="http://schemas.microsoft.com/office/drawing/2014/main" id="{02D5340D-1A53-41F4-B10C-67DFD674C01C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0" name="Cube 749">
                  <a:extLst>
                    <a:ext uri="{FF2B5EF4-FFF2-40B4-BE49-F238E27FC236}">
                      <a16:creationId xmlns:a16="http://schemas.microsoft.com/office/drawing/2014/main" id="{03EBBEDB-CC29-489E-AF36-3AC0E038E0E9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1" name="Cube 750">
                  <a:extLst>
                    <a:ext uri="{FF2B5EF4-FFF2-40B4-BE49-F238E27FC236}">
                      <a16:creationId xmlns:a16="http://schemas.microsoft.com/office/drawing/2014/main" id="{3D31A3A8-E16F-4C02-8ECB-C559C4677961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2" name="Cube 751">
                  <a:extLst>
                    <a:ext uri="{FF2B5EF4-FFF2-40B4-BE49-F238E27FC236}">
                      <a16:creationId xmlns:a16="http://schemas.microsoft.com/office/drawing/2014/main" id="{69D33121-A49F-4C65-8C5C-729C6FE0A0FF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3" name="Cube 752">
                  <a:extLst>
                    <a:ext uri="{FF2B5EF4-FFF2-40B4-BE49-F238E27FC236}">
                      <a16:creationId xmlns:a16="http://schemas.microsoft.com/office/drawing/2014/main" id="{5C8768E1-C61D-4A7E-9043-C51E8BE90A2D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4" name="Cube 753">
                  <a:extLst>
                    <a:ext uri="{FF2B5EF4-FFF2-40B4-BE49-F238E27FC236}">
                      <a16:creationId xmlns:a16="http://schemas.microsoft.com/office/drawing/2014/main" id="{9A441BAB-B095-4ABA-A630-1DB0A0104C13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5" name="Cube 754">
                  <a:extLst>
                    <a:ext uri="{FF2B5EF4-FFF2-40B4-BE49-F238E27FC236}">
                      <a16:creationId xmlns:a16="http://schemas.microsoft.com/office/drawing/2014/main" id="{8553159C-BCAB-424D-825D-EBA6D8C7603C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6" name="Cube 755">
                  <a:extLst>
                    <a:ext uri="{FF2B5EF4-FFF2-40B4-BE49-F238E27FC236}">
                      <a16:creationId xmlns:a16="http://schemas.microsoft.com/office/drawing/2014/main" id="{0452F3C8-3619-4F6E-A53F-31E741A17C58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7" name="Cube 756">
                  <a:extLst>
                    <a:ext uri="{FF2B5EF4-FFF2-40B4-BE49-F238E27FC236}">
                      <a16:creationId xmlns:a16="http://schemas.microsoft.com/office/drawing/2014/main" id="{326D286C-47DC-4A41-BC4B-1596A9807C57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82" name="Group 84">
                <a:extLst>
                  <a:ext uri="{FF2B5EF4-FFF2-40B4-BE49-F238E27FC236}">
                    <a16:creationId xmlns:a16="http://schemas.microsoft.com/office/drawing/2014/main" id="{40338595-CFEE-4A09-8A17-E60D39F6E77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38" name="Cube 737">
                  <a:extLst>
                    <a:ext uri="{FF2B5EF4-FFF2-40B4-BE49-F238E27FC236}">
                      <a16:creationId xmlns:a16="http://schemas.microsoft.com/office/drawing/2014/main" id="{D6B3979B-515C-4B3F-81C8-D449593CA3FE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39" name="Cube 738">
                  <a:extLst>
                    <a:ext uri="{FF2B5EF4-FFF2-40B4-BE49-F238E27FC236}">
                      <a16:creationId xmlns:a16="http://schemas.microsoft.com/office/drawing/2014/main" id="{7C4336DE-594A-41E0-9AC2-CA7E7B19474C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0" name="Cube 739">
                  <a:extLst>
                    <a:ext uri="{FF2B5EF4-FFF2-40B4-BE49-F238E27FC236}">
                      <a16:creationId xmlns:a16="http://schemas.microsoft.com/office/drawing/2014/main" id="{3100D2A8-E585-4AA8-89CD-78FA993EED22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1" name="Cube 740">
                  <a:extLst>
                    <a:ext uri="{FF2B5EF4-FFF2-40B4-BE49-F238E27FC236}">
                      <a16:creationId xmlns:a16="http://schemas.microsoft.com/office/drawing/2014/main" id="{43D5D897-B520-4F41-9DCB-150E0B2AD300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2" name="Cube 741">
                  <a:extLst>
                    <a:ext uri="{FF2B5EF4-FFF2-40B4-BE49-F238E27FC236}">
                      <a16:creationId xmlns:a16="http://schemas.microsoft.com/office/drawing/2014/main" id="{7F8F383A-3A97-4686-B45E-B99C73622874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3" name="Cube 742">
                  <a:extLst>
                    <a:ext uri="{FF2B5EF4-FFF2-40B4-BE49-F238E27FC236}">
                      <a16:creationId xmlns:a16="http://schemas.microsoft.com/office/drawing/2014/main" id="{C52D63D5-D448-4AA8-B14E-46CE91BF9C96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4" name="Cube 743">
                  <a:extLst>
                    <a:ext uri="{FF2B5EF4-FFF2-40B4-BE49-F238E27FC236}">
                      <a16:creationId xmlns:a16="http://schemas.microsoft.com/office/drawing/2014/main" id="{5EC2DDC2-5A1C-4ACB-9837-EE379F89EF37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5" name="Cube 744">
                  <a:extLst>
                    <a:ext uri="{FF2B5EF4-FFF2-40B4-BE49-F238E27FC236}">
                      <a16:creationId xmlns:a16="http://schemas.microsoft.com/office/drawing/2014/main" id="{C91EEB99-BF00-4E7E-A9B4-53F1D6B94B18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6" name="Cube 745">
                  <a:extLst>
                    <a:ext uri="{FF2B5EF4-FFF2-40B4-BE49-F238E27FC236}">
                      <a16:creationId xmlns:a16="http://schemas.microsoft.com/office/drawing/2014/main" id="{12647C0C-7ED8-4A2E-924F-4810B2E6D3C5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7" name="Cube 746">
                  <a:extLst>
                    <a:ext uri="{FF2B5EF4-FFF2-40B4-BE49-F238E27FC236}">
                      <a16:creationId xmlns:a16="http://schemas.microsoft.com/office/drawing/2014/main" id="{7EEA6437-E2FB-4408-9030-3BADF4D105E3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83" name="Group 139">
                <a:extLst>
                  <a:ext uri="{FF2B5EF4-FFF2-40B4-BE49-F238E27FC236}">
                    <a16:creationId xmlns:a16="http://schemas.microsoft.com/office/drawing/2014/main" id="{64DF7F0C-C87C-402D-9169-931AD5842A7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28" name="Cube 727">
                  <a:extLst>
                    <a:ext uri="{FF2B5EF4-FFF2-40B4-BE49-F238E27FC236}">
                      <a16:creationId xmlns:a16="http://schemas.microsoft.com/office/drawing/2014/main" id="{C66883A0-F7DD-4D11-8A86-451239CC4792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9" name="Cube 728">
                  <a:extLst>
                    <a:ext uri="{FF2B5EF4-FFF2-40B4-BE49-F238E27FC236}">
                      <a16:creationId xmlns:a16="http://schemas.microsoft.com/office/drawing/2014/main" id="{079F3606-68BB-4DB4-9B80-A2660097027D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30" name="Cube 729">
                  <a:extLst>
                    <a:ext uri="{FF2B5EF4-FFF2-40B4-BE49-F238E27FC236}">
                      <a16:creationId xmlns:a16="http://schemas.microsoft.com/office/drawing/2014/main" id="{6A9DA87D-392A-4EC4-8404-45BB3C238480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31" name="Cube 730">
                  <a:extLst>
                    <a:ext uri="{FF2B5EF4-FFF2-40B4-BE49-F238E27FC236}">
                      <a16:creationId xmlns:a16="http://schemas.microsoft.com/office/drawing/2014/main" id="{45DC15A9-A8B4-49AE-9207-709E535E3034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32" name="Cube 731">
                  <a:extLst>
                    <a:ext uri="{FF2B5EF4-FFF2-40B4-BE49-F238E27FC236}">
                      <a16:creationId xmlns:a16="http://schemas.microsoft.com/office/drawing/2014/main" id="{267E95C6-D3EC-4BE6-8D80-0E37566AE1E6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33" name="Cube 732">
                  <a:extLst>
                    <a:ext uri="{FF2B5EF4-FFF2-40B4-BE49-F238E27FC236}">
                      <a16:creationId xmlns:a16="http://schemas.microsoft.com/office/drawing/2014/main" id="{3856E49E-1A30-4C0D-8B81-BBAEE642B177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34" name="Cube 733">
                  <a:extLst>
                    <a:ext uri="{FF2B5EF4-FFF2-40B4-BE49-F238E27FC236}">
                      <a16:creationId xmlns:a16="http://schemas.microsoft.com/office/drawing/2014/main" id="{C028C375-A9D2-4115-BDD0-E8FA54A348CA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35" name="Cube 734">
                  <a:extLst>
                    <a:ext uri="{FF2B5EF4-FFF2-40B4-BE49-F238E27FC236}">
                      <a16:creationId xmlns:a16="http://schemas.microsoft.com/office/drawing/2014/main" id="{9177E5B4-5463-4F02-9C65-38A5AB58FD06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36" name="Cube 735">
                  <a:extLst>
                    <a:ext uri="{FF2B5EF4-FFF2-40B4-BE49-F238E27FC236}">
                      <a16:creationId xmlns:a16="http://schemas.microsoft.com/office/drawing/2014/main" id="{A87D04F6-B3C4-47D7-88A2-11FAD1E28FC2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37" name="Cube 736">
                  <a:extLst>
                    <a:ext uri="{FF2B5EF4-FFF2-40B4-BE49-F238E27FC236}">
                      <a16:creationId xmlns:a16="http://schemas.microsoft.com/office/drawing/2014/main" id="{49260E23-A98D-4B5C-89D4-1EDAA7D771B0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84" name="Group 150">
                <a:extLst>
                  <a:ext uri="{FF2B5EF4-FFF2-40B4-BE49-F238E27FC236}">
                    <a16:creationId xmlns:a16="http://schemas.microsoft.com/office/drawing/2014/main" id="{A6ACA72C-B1B1-4C22-8342-44386D1C341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718" name="Cube 717">
                  <a:extLst>
                    <a:ext uri="{FF2B5EF4-FFF2-40B4-BE49-F238E27FC236}">
                      <a16:creationId xmlns:a16="http://schemas.microsoft.com/office/drawing/2014/main" id="{14855EDC-8BBB-4AB8-ABC1-5483E1BAD04D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9" name="Cube 718">
                  <a:extLst>
                    <a:ext uri="{FF2B5EF4-FFF2-40B4-BE49-F238E27FC236}">
                      <a16:creationId xmlns:a16="http://schemas.microsoft.com/office/drawing/2014/main" id="{A3AB4F32-5BE3-4133-B881-47C82F7ABB70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0" name="Cube 719">
                  <a:extLst>
                    <a:ext uri="{FF2B5EF4-FFF2-40B4-BE49-F238E27FC236}">
                      <a16:creationId xmlns:a16="http://schemas.microsoft.com/office/drawing/2014/main" id="{3E201EA8-97A6-4C90-AF3E-791D01DDA159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1" name="Cube 720">
                  <a:extLst>
                    <a:ext uri="{FF2B5EF4-FFF2-40B4-BE49-F238E27FC236}">
                      <a16:creationId xmlns:a16="http://schemas.microsoft.com/office/drawing/2014/main" id="{C1FA03F7-8394-4ED7-807A-3FDB59C23AA5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2" name="Cube 721">
                  <a:extLst>
                    <a:ext uri="{FF2B5EF4-FFF2-40B4-BE49-F238E27FC236}">
                      <a16:creationId xmlns:a16="http://schemas.microsoft.com/office/drawing/2014/main" id="{5730AD59-726B-44CA-803C-75631AFFEB4F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3" name="Cube 722">
                  <a:extLst>
                    <a:ext uri="{FF2B5EF4-FFF2-40B4-BE49-F238E27FC236}">
                      <a16:creationId xmlns:a16="http://schemas.microsoft.com/office/drawing/2014/main" id="{9B397730-9E3F-470D-AA80-A375F65AC5A1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4" name="Cube 723">
                  <a:extLst>
                    <a:ext uri="{FF2B5EF4-FFF2-40B4-BE49-F238E27FC236}">
                      <a16:creationId xmlns:a16="http://schemas.microsoft.com/office/drawing/2014/main" id="{263D89DF-BCF3-4FE2-8338-0D5044A5FD75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5" name="Cube 724">
                  <a:extLst>
                    <a:ext uri="{FF2B5EF4-FFF2-40B4-BE49-F238E27FC236}">
                      <a16:creationId xmlns:a16="http://schemas.microsoft.com/office/drawing/2014/main" id="{153A44AF-51D4-4D68-872E-8281D5A51BEE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6" name="Cube 725">
                  <a:extLst>
                    <a:ext uri="{FF2B5EF4-FFF2-40B4-BE49-F238E27FC236}">
                      <a16:creationId xmlns:a16="http://schemas.microsoft.com/office/drawing/2014/main" id="{3389B07F-11B6-4335-90FD-5EC7D31BEAAF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7" name="Cube 726">
                  <a:extLst>
                    <a:ext uri="{FF2B5EF4-FFF2-40B4-BE49-F238E27FC236}">
                      <a16:creationId xmlns:a16="http://schemas.microsoft.com/office/drawing/2014/main" id="{96D23BF7-1F87-4060-8CA9-5D977EE23F07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85" name="Group 161">
                <a:extLst>
                  <a:ext uri="{FF2B5EF4-FFF2-40B4-BE49-F238E27FC236}">
                    <a16:creationId xmlns:a16="http://schemas.microsoft.com/office/drawing/2014/main" id="{F196C48D-84BF-4DD3-8B4C-9B3DE0D56B3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708" name="Cube 707">
                  <a:extLst>
                    <a:ext uri="{FF2B5EF4-FFF2-40B4-BE49-F238E27FC236}">
                      <a16:creationId xmlns:a16="http://schemas.microsoft.com/office/drawing/2014/main" id="{6A0F46CD-5AC7-428A-B0D7-DD7A1B799CE9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9" name="Cube 708">
                  <a:extLst>
                    <a:ext uri="{FF2B5EF4-FFF2-40B4-BE49-F238E27FC236}">
                      <a16:creationId xmlns:a16="http://schemas.microsoft.com/office/drawing/2014/main" id="{1D63BC4F-207E-4735-94BA-C66E7795315B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0" name="Cube 709">
                  <a:extLst>
                    <a:ext uri="{FF2B5EF4-FFF2-40B4-BE49-F238E27FC236}">
                      <a16:creationId xmlns:a16="http://schemas.microsoft.com/office/drawing/2014/main" id="{53A8A6FB-D059-4098-BAB6-8D43BC827FF4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1" name="Cube 710">
                  <a:extLst>
                    <a:ext uri="{FF2B5EF4-FFF2-40B4-BE49-F238E27FC236}">
                      <a16:creationId xmlns:a16="http://schemas.microsoft.com/office/drawing/2014/main" id="{0C808012-7B43-499A-811D-0ACF1282BB53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2" name="Cube 711">
                  <a:extLst>
                    <a:ext uri="{FF2B5EF4-FFF2-40B4-BE49-F238E27FC236}">
                      <a16:creationId xmlns:a16="http://schemas.microsoft.com/office/drawing/2014/main" id="{19E6038E-9AE3-4E8B-9825-1056BA4D6D35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3" name="Cube 712">
                  <a:extLst>
                    <a:ext uri="{FF2B5EF4-FFF2-40B4-BE49-F238E27FC236}">
                      <a16:creationId xmlns:a16="http://schemas.microsoft.com/office/drawing/2014/main" id="{62D55098-D8BB-44B9-A0EC-52E0350C4305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4" name="Cube 713">
                  <a:extLst>
                    <a:ext uri="{FF2B5EF4-FFF2-40B4-BE49-F238E27FC236}">
                      <a16:creationId xmlns:a16="http://schemas.microsoft.com/office/drawing/2014/main" id="{F4A24E6F-DF1D-411F-BAF2-DCD5021EC6FF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5" name="Cube 714">
                  <a:extLst>
                    <a:ext uri="{FF2B5EF4-FFF2-40B4-BE49-F238E27FC236}">
                      <a16:creationId xmlns:a16="http://schemas.microsoft.com/office/drawing/2014/main" id="{8C0C312F-9FC7-4B80-8B78-C5004B67DEE3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6" name="Cube 715">
                  <a:extLst>
                    <a:ext uri="{FF2B5EF4-FFF2-40B4-BE49-F238E27FC236}">
                      <a16:creationId xmlns:a16="http://schemas.microsoft.com/office/drawing/2014/main" id="{7670BB31-5CCD-457A-9FEC-AFEA3A0298AB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7" name="Cube 716">
                  <a:extLst>
                    <a:ext uri="{FF2B5EF4-FFF2-40B4-BE49-F238E27FC236}">
                      <a16:creationId xmlns:a16="http://schemas.microsoft.com/office/drawing/2014/main" id="{146D29E3-46CA-4B46-9AE2-71F0F766B246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86" name="Group 172">
                <a:extLst>
                  <a:ext uri="{FF2B5EF4-FFF2-40B4-BE49-F238E27FC236}">
                    <a16:creationId xmlns:a16="http://schemas.microsoft.com/office/drawing/2014/main" id="{DBEEF893-7769-4BA7-B69B-9A05025055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98" name="Cube 697">
                  <a:extLst>
                    <a:ext uri="{FF2B5EF4-FFF2-40B4-BE49-F238E27FC236}">
                      <a16:creationId xmlns:a16="http://schemas.microsoft.com/office/drawing/2014/main" id="{A8DFD5D9-D50C-41EA-A535-8F7FD864F64A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9" name="Cube 698">
                  <a:extLst>
                    <a:ext uri="{FF2B5EF4-FFF2-40B4-BE49-F238E27FC236}">
                      <a16:creationId xmlns:a16="http://schemas.microsoft.com/office/drawing/2014/main" id="{B9BB06D3-AA43-46AF-9A74-A996F7DACB9E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0" name="Cube 699">
                  <a:extLst>
                    <a:ext uri="{FF2B5EF4-FFF2-40B4-BE49-F238E27FC236}">
                      <a16:creationId xmlns:a16="http://schemas.microsoft.com/office/drawing/2014/main" id="{BBC00736-AA0C-490F-9098-DA2EB87DDEBC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1" name="Cube 700">
                  <a:extLst>
                    <a:ext uri="{FF2B5EF4-FFF2-40B4-BE49-F238E27FC236}">
                      <a16:creationId xmlns:a16="http://schemas.microsoft.com/office/drawing/2014/main" id="{51051045-0A62-4725-8252-BA4014060EDB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2" name="Cube 701">
                  <a:extLst>
                    <a:ext uri="{FF2B5EF4-FFF2-40B4-BE49-F238E27FC236}">
                      <a16:creationId xmlns:a16="http://schemas.microsoft.com/office/drawing/2014/main" id="{EA76BB66-0A22-49AE-994E-F2BAE97D2B42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3" name="Cube 702">
                  <a:extLst>
                    <a:ext uri="{FF2B5EF4-FFF2-40B4-BE49-F238E27FC236}">
                      <a16:creationId xmlns:a16="http://schemas.microsoft.com/office/drawing/2014/main" id="{4E085253-4754-4DE2-8A34-2D17F2EDFC62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4" name="Cube 703">
                  <a:extLst>
                    <a:ext uri="{FF2B5EF4-FFF2-40B4-BE49-F238E27FC236}">
                      <a16:creationId xmlns:a16="http://schemas.microsoft.com/office/drawing/2014/main" id="{0DA67524-E0F6-4F45-AEF4-F758A00DDF8E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5" name="Cube 704">
                  <a:extLst>
                    <a:ext uri="{FF2B5EF4-FFF2-40B4-BE49-F238E27FC236}">
                      <a16:creationId xmlns:a16="http://schemas.microsoft.com/office/drawing/2014/main" id="{7154EFC5-43F5-41D0-9E28-DB88E05A6A1F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6" name="Cube 705">
                  <a:extLst>
                    <a:ext uri="{FF2B5EF4-FFF2-40B4-BE49-F238E27FC236}">
                      <a16:creationId xmlns:a16="http://schemas.microsoft.com/office/drawing/2014/main" id="{7639C5A9-5E8F-489E-AD00-08E2A7246FF9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7" name="Cube 706">
                  <a:extLst>
                    <a:ext uri="{FF2B5EF4-FFF2-40B4-BE49-F238E27FC236}">
                      <a16:creationId xmlns:a16="http://schemas.microsoft.com/office/drawing/2014/main" id="{71A77011-0503-4069-867D-75452B3C49EC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87" name="Group 183">
                <a:extLst>
                  <a:ext uri="{FF2B5EF4-FFF2-40B4-BE49-F238E27FC236}">
                    <a16:creationId xmlns:a16="http://schemas.microsoft.com/office/drawing/2014/main" id="{E781BB4B-5A53-46CD-8D82-AC115D8B7CA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88" name="Cube 687">
                  <a:extLst>
                    <a:ext uri="{FF2B5EF4-FFF2-40B4-BE49-F238E27FC236}">
                      <a16:creationId xmlns:a16="http://schemas.microsoft.com/office/drawing/2014/main" id="{3932779F-5AD8-4A96-AB1F-2A5BDDFEB657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9" name="Cube 688">
                  <a:extLst>
                    <a:ext uri="{FF2B5EF4-FFF2-40B4-BE49-F238E27FC236}">
                      <a16:creationId xmlns:a16="http://schemas.microsoft.com/office/drawing/2014/main" id="{CB39CC6A-22F3-4402-BB52-B52461892070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0" name="Cube 689">
                  <a:extLst>
                    <a:ext uri="{FF2B5EF4-FFF2-40B4-BE49-F238E27FC236}">
                      <a16:creationId xmlns:a16="http://schemas.microsoft.com/office/drawing/2014/main" id="{F1D478D8-EF17-426F-A0B9-63FD96A53DA6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1" name="Cube 690">
                  <a:extLst>
                    <a:ext uri="{FF2B5EF4-FFF2-40B4-BE49-F238E27FC236}">
                      <a16:creationId xmlns:a16="http://schemas.microsoft.com/office/drawing/2014/main" id="{F4A4E33C-8FF9-40C6-8BA8-3B95AD9F43B7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2" name="Cube 691">
                  <a:extLst>
                    <a:ext uri="{FF2B5EF4-FFF2-40B4-BE49-F238E27FC236}">
                      <a16:creationId xmlns:a16="http://schemas.microsoft.com/office/drawing/2014/main" id="{9EA7F9B2-D5F0-4A0D-B9C8-DF4126FEBF84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3" name="Cube 692">
                  <a:extLst>
                    <a:ext uri="{FF2B5EF4-FFF2-40B4-BE49-F238E27FC236}">
                      <a16:creationId xmlns:a16="http://schemas.microsoft.com/office/drawing/2014/main" id="{E4F96276-7781-4AFF-961C-13E2FA0D09B4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4" name="Cube 693">
                  <a:extLst>
                    <a:ext uri="{FF2B5EF4-FFF2-40B4-BE49-F238E27FC236}">
                      <a16:creationId xmlns:a16="http://schemas.microsoft.com/office/drawing/2014/main" id="{97914FF6-EA67-4317-8AC4-652405F8FD2B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5" name="Cube 694">
                  <a:extLst>
                    <a:ext uri="{FF2B5EF4-FFF2-40B4-BE49-F238E27FC236}">
                      <a16:creationId xmlns:a16="http://schemas.microsoft.com/office/drawing/2014/main" id="{D612182C-E8F1-476A-88DC-FF9E9DB3C2B9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6" name="Cube 695">
                  <a:extLst>
                    <a:ext uri="{FF2B5EF4-FFF2-40B4-BE49-F238E27FC236}">
                      <a16:creationId xmlns:a16="http://schemas.microsoft.com/office/drawing/2014/main" id="{B8B417D9-3256-4267-9F72-102B81758BD0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7" name="Cube 696">
                  <a:extLst>
                    <a:ext uri="{FF2B5EF4-FFF2-40B4-BE49-F238E27FC236}">
                      <a16:creationId xmlns:a16="http://schemas.microsoft.com/office/drawing/2014/main" id="{6F57FCAA-5ED4-4362-8928-ADBB326F2F59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788" name="Group 787">
              <a:extLst>
                <a:ext uri="{FF2B5EF4-FFF2-40B4-BE49-F238E27FC236}">
                  <a16:creationId xmlns:a16="http://schemas.microsoft.com/office/drawing/2014/main" id="{A441EC5F-ACFF-49EA-8CA4-0C6F9E7304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31288" y="4032818"/>
              <a:ext cx="609799" cy="629470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789" name="Group 38">
                <a:extLst>
                  <a:ext uri="{FF2B5EF4-FFF2-40B4-BE49-F238E27FC236}">
                    <a16:creationId xmlns:a16="http://schemas.microsoft.com/office/drawing/2014/main" id="{1FEB38C6-75D1-4010-A8AE-B72DCED7358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89" name="Cube 888">
                  <a:extLst>
                    <a:ext uri="{FF2B5EF4-FFF2-40B4-BE49-F238E27FC236}">
                      <a16:creationId xmlns:a16="http://schemas.microsoft.com/office/drawing/2014/main" id="{F93A2F7A-B708-4199-8099-A8E218D7236F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0" name="Cube 889">
                  <a:extLst>
                    <a:ext uri="{FF2B5EF4-FFF2-40B4-BE49-F238E27FC236}">
                      <a16:creationId xmlns:a16="http://schemas.microsoft.com/office/drawing/2014/main" id="{0648E2EE-7483-4A45-8E0E-CE9F565D1D75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1" name="Cube 890">
                  <a:extLst>
                    <a:ext uri="{FF2B5EF4-FFF2-40B4-BE49-F238E27FC236}">
                      <a16:creationId xmlns:a16="http://schemas.microsoft.com/office/drawing/2014/main" id="{AE836016-E57F-4034-BB12-33C3B8418C0D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2" name="Cube 891">
                  <a:extLst>
                    <a:ext uri="{FF2B5EF4-FFF2-40B4-BE49-F238E27FC236}">
                      <a16:creationId xmlns:a16="http://schemas.microsoft.com/office/drawing/2014/main" id="{D4B63F6F-83D0-4B8D-B5CF-32ACC01A2FA6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3" name="Cube 892">
                  <a:extLst>
                    <a:ext uri="{FF2B5EF4-FFF2-40B4-BE49-F238E27FC236}">
                      <a16:creationId xmlns:a16="http://schemas.microsoft.com/office/drawing/2014/main" id="{2C526A70-335C-49D4-99FD-C665AEAB4C59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4" name="Cube 893">
                  <a:extLst>
                    <a:ext uri="{FF2B5EF4-FFF2-40B4-BE49-F238E27FC236}">
                      <a16:creationId xmlns:a16="http://schemas.microsoft.com/office/drawing/2014/main" id="{39990EAD-4DC6-43B6-AD83-F1280792AC38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5" name="Cube 894">
                  <a:extLst>
                    <a:ext uri="{FF2B5EF4-FFF2-40B4-BE49-F238E27FC236}">
                      <a16:creationId xmlns:a16="http://schemas.microsoft.com/office/drawing/2014/main" id="{EF92CEC9-8C90-4399-8C05-9C190F07AF51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6" name="Cube 895">
                  <a:extLst>
                    <a:ext uri="{FF2B5EF4-FFF2-40B4-BE49-F238E27FC236}">
                      <a16:creationId xmlns:a16="http://schemas.microsoft.com/office/drawing/2014/main" id="{EA615A73-3DB0-48FD-92E6-B507E692158D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7" name="Cube 896">
                  <a:extLst>
                    <a:ext uri="{FF2B5EF4-FFF2-40B4-BE49-F238E27FC236}">
                      <a16:creationId xmlns:a16="http://schemas.microsoft.com/office/drawing/2014/main" id="{5C7075E7-5C64-4150-B33B-395FEFADBD92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8" name="Cube 897">
                  <a:extLst>
                    <a:ext uri="{FF2B5EF4-FFF2-40B4-BE49-F238E27FC236}">
                      <a16:creationId xmlns:a16="http://schemas.microsoft.com/office/drawing/2014/main" id="{70E8CDB4-FB5F-4B41-A0CA-F365F70FC1B9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90" name="Group 51">
                <a:extLst>
                  <a:ext uri="{FF2B5EF4-FFF2-40B4-BE49-F238E27FC236}">
                    <a16:creationId xmlns:a16="http://schemas.microsoft.com/office/drawing/2014/main" id="{FAEDF19E-DD30-4062-8621-F95D4850852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79" name="Cube 878">
                  <a:extLst>
                    <a:ext uri="{FF2B5EF4-FFF2-40B4-BE49-F238E27FC236}">
                      <a16:creationId xmlns:a16="http://schemas.microsoft.com/office/drawing/2014/main" id="{C923330E-78BD-4C1F-A9C2-D5721FA8FE08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0" name="Cube 879">
                  <a:extLst>
                    <a:ext uri="{FF2B5EF4-FFF2-40B4-BE49-F238E27FC236}">
                      <a16:creationId xmlns:a16="http://schemas.microsoft.com/office/drawing/2014/main" id="{BE0AEB77-30F3-46F6-A9BF-92244652E139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1" name="Cube 880">
                  <a:extLst>
                    <a:ext uri="{FF2B5EF4-FFF2-40B4-BE49-F238E27FC236}">
                      <a16:creationId xmlns:a16="http://schemas.microsoft.com/office/drawing/2014/main" id="{1BAA1649-FEB8-435C-ACF9-4C21550139E2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2" name="Cube 881">
                  <a:extLst>
                    <a:ext uri="{FF2B5EF4-FFF2-40B4-BE49-F238E27FC236}">
                      <a16:creationId xmlns:a16="http://schemas.microsoft.com/office/drawing/2014/main" id="{3B2A06C0-EC0A-4AD5-9F98-5AD4C952A3EE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3" name="Cube 882">
                  <a:extLst>
                    <a:ext uri="{FF2B5EF4-FFF2-40B4-BE49-F238E27FC236}">
                      <a16:creationId xmlns:a16="http://schemas.microsoft.com/office/drawing/2014/main" id="{6C5942B8-CE3F-4C91-966C-61AB7E673BD3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4" name="Cube 883">
                  <a:extLst>
                    <a:ext uri="{FF2B5EF4-FFF2-40B4-BE49-F238E27FC236}">
                      <a16:creationId xmlns:a16="http://schemas.microsoft.com/office/drawing/2014/main" id="{C9C5CB12-9C23-4DBC-96DC-6178835A1E86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5" name="Cube 884">
                  <a:extLst>
                    <a:ext uri="{FF2B5EF4-FFF2-40B4-BE49-F238E27FC236}">
                      <a16:creationId xmlns:a16="http://schemas.microsoft.com/office/drawing/2014/main" id="{7B09269D-F132-43AC-8B17-3D275DC6285A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6" name="Cube 885">
                  <a:extLst>
                    <a:ext uri="{FF2B5EF4-FFF2-40B4-BE49-F238E27FC236}">
                      <a16:creationId xmlns:a16="http://schemas.microsoft.com/office/drawing/2014/main" id="{ED92ACB5-258E-4069-9DF4-A2F3F6378F48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7" name="Cube 886">
                  <a:extLst>
                    <a:ext uri="{FF2B5EF4-FFF2-40B4-BE49-F238E27FC236}">
                      <a16:creationId xmlns:a16="http://schemas.microsoft.com/office/drawing/2014/main" id="{086CEFA9-6195-4B0F-BBF4-294D0FCFDAD7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8" name="Cube 887">
                  <a:extLst>
                    <a:ext uri="{FF2B5EF4-FFF2-40B4-BE49-F238E27FC236}">
                      <a16:creationId xmlns:a16="http://schemas.microsoft.com/office/drawing/2014/main" id="{018CAEA6-C490-4B53-8145-9181F1729115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91" name="Group 62">
                <a:extLst>
                  <a:ext uri="{FF2B5EF4-FFF2-40B4-BE49-F238E27FC236}">
                    <a16:creationId xmlns:a16="http://schemas.microsoft.com/office/drawing/2014/main" id="{D356AEB2-B923-4363-9FAF-21FB67FD4D3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69" name="Cube 868">
                  <a:extLst>
                    <a:ext uri="{FF2B5EF4-FFF2-40B4-BE49-F238E27FC236}">
                      <a16:creationId xmlns:a16="http://schemas.microsoft.com/office/drawing/2014/main" id="{27DA7E30-C5EB-4E86-B8EC-DA71B650F09D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0" name="Cube 869">
                  <a:extLst>
                    <a:ext uri="{FF2B5EF4-FFF2-40B4-BE49-F238E27FC236}">
                      <a16:creationId xmlns:a16="http://schemas.microsoft.com/office/drawing/2014/main" id="{ABE00912-6BED-4C0D-B9E4-B15392B4817C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1" name="Cube 870">
                  <a:extLst>
                    <a:ext uri="{FF2B5EF4-FFF2-40B4-BE49-F238E27FC236}">
                      <a16:creationId xmlns:a16="http://schemas.microsoft.com/office/drawing/2014/main" id="{B1E3FB24-08D6-4108-97E3-1D2793A0B276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2" name="Cube 871">
                  <a:extLst>
                    <a:ext uri="{FF2B5EF4-FFF2-40B4-BE49-F238E27FC236}">
                      <a16:creationId xmlns:a16="http://schemas.microsoft.com/office/drawing/2014/main" id="{F8FF48C8-B3E2-44D2-9757-D80FBD6C08F0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3" name="Cube 872">
                  <a:extLst>
                    <a:ext uri="{FF2B5EF4-FFF2-40B4-BE49-F238E27FC236}">
                      <a16:creationId xmlns:a16="http://schemas.microsoft.com/office/drawing/2014/main" id="{6B14D27F-98B4-4FBF-86F3-FA3063D4DF7A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4" name="Cube 873">
                  <a:extLst>
                    <a:ext uri="{FF2B5EF4-FFF2-40B4-BE49-F238E27FC236}">
                      <a16:creationId xmlns:a16="http://schemas.microsoft.com/office/drawing/2014/main" id="{1AFC3189-B934-4DDD-9DF5-E77BE7B1F0D3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5" name="Cube 874">
                  <a:extLst>
                    <a:ext uri="{FF2B5EF4-FFF2-40B4-BE49-F238E27FC236}">
                      <a16:creationId xmlns:a16="http://schemas.microsoft.com/office/drawing/2014/main" id="{AE3AFC94-BA11-48D5-993A-0A8A83ECEBA5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6" name="Cube 875">
                  <a:extLst>
                    <a:ext uri="{FF2B5EF4-FFF2-40B4-BE49-F238E27FC236}">
                      <a16:creationId xmlns:a16="http://schemas.microsoft.com/office/drawing/2014/main" id="{9B7CB4E7-30B6-4D96-9745-8C1389C1F98D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7" name="Cube 876">
                  <a:extLst>
                    <a:ext uri="{FF2B5EF4-FFF2-40B4-BE49-F238E27FC236}">
                      <a16:creationId xmlns:a16="http://schemas.microsoft.com/office/drawing/2014/main" id="{4406841D-1AB8-46E4-AC56-84622B108CE1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8" name="Cube 877">
                  <a:extLst>
                    <a:ext uri="{FF2B5EF4-FFF2-40B4-BE49-F238E27FC236}">
                      <a16:creationId xmlns:a16="http://schemas.microsoft.com/office/drawing/2014/main" id="{0A016724-3C3D-4233-94B1-17CD15D36B0B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92" name="Group 73">
                <a:extLst>
                  <a:ext uri="{FF2B5EF4-FFF2-40B4-BE49-F238E27FC236}">
                    <a16:creationId xmlns:a16="http://schemas.microsoft.com/office/drawing/2014/main" id="{0E7625A1-143C-4BC3-8340-AC7AFC96807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59" name="Cube 858">
                  <a:extLst>
                    <a:ext uri="{FF2B5EF4-FFF2-40B4-BE49-F238E27FC236}">
                      <a16:creationId xmlns:a16="http://schemas.microsoft.com/office/drawing/2014/main" id="{98B19F78-7CE8-4E26-9BD1-EE74991CB48C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0" name="Cube 859">
                  <a:extLst>
                    <a:ext uri="{FF2B5EF4-FFF2-40B4-BE49-F238E27FC236}">
                      <a16:creationId xmlns:a16="http://schemas.microsoft.com/office/drawing/2014/main" id="{408D7B92-BB71-4FA1-9BF0-59D3256169CB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1" name="Cube 860">
                  <a:extLst>
                    <a:ext uri="{FF2B5EF4-FFF2-40B4-BE49-F238E27FC236}">
                      <a16:creationId xmlns:a16="http://schemas.microsoft.com/office/drawing/2014/main" id="{8D042AF6-711A-4F93-8D8B-F0EABB032DC6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2" name="Cube 861">
                  <a:extLst>
                    <a:ext uri="{FF2B5EF4-FFF2-40B4-BE49-F238E27FC236}">
                      <a16:creationId xmlns:a16="http://schemas.microsoft.com/office/drawing/2014/main" id="{726B7E7B-F009-4EFC-92FD-9523E9EF7E01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3" name="Cube 862">
                  <a:extLst>
                    <a:ext uri="{FF2B5EF4-FFF2-40B4-BE49-F238E27FC236}">
                      <a16:creationId xmlns:a16="http://schemas.microsoft.com/office/drawing/2014/main" id="{C3CFDF5A-FC4D-41EB-9E24-7C9537826965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4" name="Cube 863">
                  <a:extLst>
                    <a:ext uri="{FF2B5EF4-FFF2-40B4-BE49-F238E27FC236}">
                      <a16:creationId xmlns:a16="http://schemas.microsoft.com/office/drawing/2014/main" id="{5CB2251F-EB51-486A-B6DB-3B5DC8389771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5" name="Cube 864">
                  <a:extLst>
                    <a:ext uri="{FF2B5EF4-FFF2-40B4-BE49-F238E27FC236}">
                      <a16:creationId xmlns:a16="http://schemas.microsoft.com/office/drawing/2014/main" id="{EC3EC799-78A1-43B5-B77A-9F3A7B46974F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6" name="Cube 865">
                  <a:extLst>
                    <a:ext uri="{FF2B5EF4-FFF2-40B4-BE49-F238E27FC236}">
                      <a16:creationId xmlns:a16="http://schemas.microsoft.com/office/drawing/2014/main" id="{8AA2968E-3FFD-4AAC-8924-409AE58DEB3E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7" name="Cube 866">
                  <a:extLst>
                    <a:ext uri="{FF2B5EF4-FFF2-40B4-BE49-F238E27FC236}">
                      <a16:creationId xmlns:a16="http://schemas.microsoft.com/office/drawing/2014/main" id="{58B0A605-1A39-4223-AB7C-3820F829E92D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8" name="Cube 867">
                  <a:extLst>
                    <a:ext uri="{FF2B5EF4-FFF2-40B4-BE49-F238E27FC236}">
                      <a16:creationId xmlns:a16="http://schemas.microsoft.com/office/drawing/2014/main" id="{5B501665-B07C-4304-BE32-CE57CECD2159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93" name="Group 84">
                <a:extLst>
                  <a:ext uri="{FF2B5EF4-FFF2-40B4-BE49-F238E27FC236}">
                    <a16:creationId xmlns:a16="http://schemas.microsoft.com/office/drawing/2014/main" id="{1031EC4F-D0AC-4864-BF2E-78CB8DBD777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49" name="Cube 848">
                  <a:extLst>
                    <a:ext uri="{FF2B5EF4-FFF2-40B4-BE49-F238E27FC236}">
                      <a16:creationId xmlns:a16="http://schemas.microsoft.com/office/drawing/2014/main" id="{4C03892E-1277-4C01-BDB3-8759A7061F58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0" name="Cube 849">
                  <a:extLst>
                    <a:ext uri="{FF2B5EF4-FFF2-40B4-BE49-F238E27FC236}">
                      <a16:creationId xmlns:a16="http://schemas.microsoft.com/office/drawing/2014/main" id="{C234322D-19D5-4BF8-B226-3CD1297F343B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1" name="Cube 850">
                  <a:extLst>
                    <a:ext uri="{FF2B5EF4-FFF2-40B4-BE49-F238E27FC236}">
                      <a16:creationId xmlns:a16="http://schemas.microsoft.com/office/drawing/2014/main" id="{7CD0B0CC-2C7B-47D9-AC34-901CE54D4373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2" name="Cube 851">
                  <a:extLst>
                    <a:ext uri="{FF2B5EF4-FFF2-40B4-BE49-F238E27FC236}">
                      <a16:creationId xmlns:a16="http://schemas.microsoft.com/office/drawing/2014/main" id="{03FF63DD-0333-40BF-AF24-2CFBC1C2894D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3" name="Cube 852">
                  <a:extLst>
                    <a:ext uri="{FF2B5EF4-FFF2-40B4-BE49-F238E27FC236}">
                      <a16:creationId xmlns:a16="http://schemas.microsoft.com/office/drawing/2014/main" id="{1F8921FB-493D-4194-95A6-CE338074AFEB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4" name="Cube 853">
                  <a:extLst>
                    <a:ext uri="{FF2B5EF4-FFF2-40B4-BE49-F238E27FC236}">
                      <a16:creationId xmlns:a16="http://schemas.microsoft.com/office/drawing/2014/main" id="{8AB176E4-D7E7-4F1D-8046-F77794869366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5" name="Cube 854">
                  <a:extLst>
                    <a:ext uri="{FF2B5EF4-FFF2-40B4-BE49-F238E27FC236}">
                      <a16:creationId xmlns:a16="http://schemas.microsoft.com/office/drawing/2014/main" id="{EC256FC6-604D-4A32-A939-FBDE54969DDD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6" name="Cube 855">
                  <a:extLst>
                    <a:ext uri="{FF2B5EF4-FFF2-40B4-BE49-F238E27FC236}">
                      <a16:creationId xmlns:a16="http://schemas.microsoft.com/office/drawing/2014/main" id="{8D079A41-0F62-4380-8F5E-A25A1AB521CA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7" name="Cube 856">
                  <a:extLst>
                    <a:ext uri="{FF2B5EF4-FFF2-40B4-BE49-F238E27FC236}">
                      <a16:creationId xmlns:a16="http://schemas.microsoft.com/office/drawing/2014/main" id="{02B997D2-AAD6-4F99-8CF6-D1437521A38B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8" name="Cube 857">
                  <a:extLst>
                    <a:ext uri="{FF2B5EF4-FFF2-40B4-BE49-F238E27FC236}">
                      <a16:creationId xmlns:a16="http://schemas.microsoft.com/office/drawing/2014/main" id="{325EFA9F-E2C9-435A-8FF8-A9A82C0B753D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94" name="Group 139">
                <a:extLst>
                  <a:ext uri="{FF2B5EF4-FFF2-40B4-BE49-F238E27FC236}">
                    <a16:creationId xmlns:a16="http://schemas.microsoft.com/office/drawing/2014/main" id="{B685C62E-5167-4AD5-87B3-BDFA2DABAF8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39" name="Cube 838">
                  <a:extLst>
                    <a:ext uri="{FF2B5EF4-FFF2-40B4-BE49-F238E27FC236}">
                      <a16:creationId xmlns:a16="http://schemas.microsoft.com/office/drawing/2014/main" id="{AEA67901-7D97-4741-8654-D1BC605A8599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0" name="Cube 839">
                  <a:extLst>
                    <a:ext uri="{FF2B5EF4-FFF2-40B4-BE49-F238E27FC236}">
                      <a16:creationId xmlns:a16="http://schemas.microsoft.com/office/drawing/2014/main" id="{9E83F84A-E1D0-48F6-90EA-0E4C01D4931A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1" name="Cube 840">
                  <a:extLst>
                    <a:ext uri="{FF2B5EF4-FFF2-40B4-BE49-F238E27FC236}">
                      <a16:creationId xmlns:a16="http://schemas.microsoft.com/office/drawing/2014/main" id="{4BB517A8-F5B9-4393-85A9-2E3A1274C8A3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2" name="Cube 841">
                  <a:extLst>
                    <a:ext uri="{FF2B5EF4-FFF2-40B4-BE49-F238E27FC236}">
                      <a16:creationId xmlns:a16="http://schemas.microsoft.com/office/drawing/2014/main" id="{8A146833-F023-4CFD-B90C-3D77C3F5F347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3" name="Cube 842">
                  <a:extLst>
                    <a:ext uri="{FF2B5EF4-FFF2-40B4-BE49-F238E27FC236}">
                      <a16:creationId xmlns:a16="http://schemas.microsoft.com/office/drawing/2014/main" id="{EBFB6E34-94D6-43BA-8AE7-35E4377AD1CD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4" name="Cube 843">
                  <a:extLst>
                    <a:ext uri="{FF2B5EF4-FFF2-40B4-BE49-F238E27FC236}">
                      <a16:creationId xmlns:a16="http://schemas.microsoft.com/office/drawing/2014/main" id="{71809BA8-1D51-4C48-8331-BC08E7D115AC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5" name="Cube 844">
                  <a:extLst>
                    <a:ext uri="{FF2B5EF4-FFF2-40B4-BE49-F238E27FC236}">
                      <a16:creationId xmlns:a16="http://schemas.microsoft.com/office/drawing/2014/main" id="{BC0AE4F8-BB52-4A34-AE4E-9C38E95B9995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6" name="Cube 845">
                  <a:extLst>
                    <a:ext uri="{FF2B5EF4-FFF2-40B4-BE49-F238E27FC236}">
                      <a16:creationId xmlns:a16="http://schemas.microsoft.com/office/drawing/2014/main" id="{84579015-50B4-4F2E-97C9-2CA10795E6C6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7" name="Cube 846">
                  <a:extLst>
                    <a:ext uri="{FF2B5EF4-FFF2-40B4-BE49-F238E27FC236}">
                      <a16:creationId xmlns:a16="http://schemas.microsoft.com/office/drawing/2014/main" id="{1F7525D5-1569-4324-8497-5B11DF6BC6EF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8" name="Cube 847">
                  <a:extLst>
                    <a:ext uri="{FF2B5EF4-FFF2-40B4-BE49-F238E27FC236}">
                      <a16:creationId xmlns:a16="http://schemas.microsoft.com/office/drawing/2014/main" id="{2B9CC444-EAE0-49FD-8CD5-77D95E869544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95" name="Group 150">
                <a:extLst>
                  <a:ext uri="{FF2B5EF4-FFF2-40B4-BE49-F238E27FC236}">
                    <a16:creationId xmlns:a16="http://schemas.microsoft.com/office/drawing/2014/main" id="{D525585A-5CA4-4151-B48E-FE619E4E390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829" name="Cube 828">
                  <a:extLst>
                    <a:ext uri="{FF2B5EF4-FFF2-40B4-BE49-F238E27FC236}">
                      <a16:creationId xmlns:a16="http://schemas.microsoft.com/office/drawing/2014/main" id="{17F2D31D-AA1B-4985-AF70-0BCC3515E6E6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0" name="Cube 829">
                  <a:extLst>
                    <a:ext uri="{FF2B5EF4-FFF2-40B4-BE49-F238E27FC236}">
                      <a16:creationId xmlns:a16="http://schemas.microsoft.com/office/drawing/2014/main" id="{A4C49D01-C78E-4E47-9763-AC54E3676E88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1" name="Cube 830">
                  <a:extLst>
                    <a:ext uri="{FF2B5EF4-FFF2-40B4-BE49-F238E27FC236}">
                      <a16:creationId xmlns:a16="http://schemas.microsoft.com/office/drawing/2014/main" id="{F843C748-EFF6-47A3-B78B-7E43B3B86B99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2" name="Cube 831">
                  <a:extLst>
                    <a:ext uri="{FF2B5EF4-FFF2-40B4-BE49-F238E27FC236}">
                      <a16:creationId xmlns:a16="http://schemas.microsoft.com/office/drawing/2014/main" id="{4C06C3C8-0EAF-49F9-8916-6C42189175D7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3" name="Cube 832">
                  <a:extLst>
                    <a:ext uri="{FF2B5EF4-FFF2-40B4-BE49-F238E27FC236}">
                      <a16:creationId xmlns:a16="http://schemas.microsoft.com/office/drawing/2014/main" id="{6C475DAC-E112-4827-A280-8FA57A68BDBA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4" name="Cube 833">
                  <a:extLst>
                    <a:ext uri="{FF2B5EF4-FFF2-40B4-BE49-F238E27FC236}">
                      <a16:creationId xmlns:a16="http://schemas.microsoft.com/office/drawing/2014/main" id="{C01A2ADE-F71C-4343-ABA8-9AAFEAA8EFFE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5" name="Cube 834">
                  <a:extLst>
                    <a:ext uri="{FF2B5EF4-FFF2-40B4-BE49-F238E27FC236}">
                      <a16:creationId xmlns:a16="http://schemas.microsoft.com/office/drawing/2014/main" id="{97C67DF2-BF78-4178-BFC8-C001C97D08E2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6" name="Cube 835">
                  <a:extLst>
                    <a:ext uri="{FF2B5EF4-FFF2-40B4-BE49-F238E27FC236}">
                      <a16:creationId xmlns:a16="http://schemas.microsoft.com/office/drawing/2014/main" id="{5FCF7A2D-9D0E-4DCD-B65C-E9EBA1DDA327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7" name="Cube 836">
                  <a:extLst>
                    <a:ext uri="{FF2B5EF4-FFF2-40B4-BE49-F238E27FC236}">
                      <a16:creationId xmlns:a16="http://schemas.microsoft.com/office/drawing/2014/main" id="{D0898121-B79A-4130-A52B-0F8E3E0054B8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8" name="Cube 837">
                  <a:extLst>
                    <a:ext uri="{FF2B5EF4-FFF2-40B4-BE49-F238E27FC236}">
                      <a16:creationId xmlns:a16="http://schemas.microsoft.com/office/drawing/2014/main" id="{EE86D639-C071-4BD0-8E61-C1705B56F094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96" name="Group 161">
                <a:extLst>
                  <a:ext uri="{FF2B5EF4-FFF2-40B4-BE49-F238E27FC236}">
                    <a16:creationId xmlns:a16="http://schemas.microsoft.com/office/drawing/2014/main" id="{8AA17EC6-9341-4A7F-8654-1FB23706AEF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819" name="Cube 818">
                  <a:extLst>
                    <a:ext uri="{FF2B5EF4-FFF2-40B4-BE49-F238E27FC236}">
                      <a16:creationId xmlns:a16="http://schemas.microsoft.com/office/drawing/2014/main" id="{E11EADC8-2EDD-40D0-B932-010FAEB160D3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0" name="Cube 819">
                  <a:extLst>
                    <a:ext uri="{FF2B5EF4-FFF2-40B4-BE49-F238E27FC236}">
                      <a16:creationId xmlns:a16="http://schemas.microsoft.com/office/drawing/2014/main" id="{03BF2715-DE94-439C-949C-DE5B2D4E074F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1" name="Cube 820">
                  <a:extLst>
                    <a:ext uri="{FF2B5EF4-FFF2-40B4-BE49-F238E27FC236}">
                      <a16:creationId xmlns:a16="http://schemas.microsoft.com/office/drawing/2014/main" id="{C43D4C87-51CF-4E9B-A4B7-A2C90ED89931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2" name="Cube 821">
                  <a:extLst>
                    <a:ext uri="{FF2B5EF4-FFF2-40B4-BE49-F238E27FC236}">
                      <a16:creationId xmlns:a16="http://schemas.microsoft.com/office/drawing/2014/main" id="{958D722D-D6E3-414F-8395-64E026C2F51D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3" name="Cube 822">
                  <a:extLst>
                    <a:ext uri="{FF2B5EF4-FFF2-40B4-BE49-F238E27FC236}">
                      <a16:creationId xmlns:a16="http://schemas.microsoft.com/office/drawing/2014/main" id="{3115B257-6A38-4AD0-B019-A4DB9E493B86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4" name="Cube 823">
                  <a:extLst>
                    <a:ext uri="{FF2B5EF4-FFF2-40B4-BE49-F238E27FC236}">
                      <a16:creationId xmlns:a16="http://schemas.microsoft.com/office/drawing/2014/main" id="{8BC71AA4-4331-4C56-9120-7AAEC92CC98C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5" name="Cube 824">
                  <a:extLst>
                    <a:ext uri="{FF2B5EF4-FFF2-40B4-BE49-F238E27FC236}">
                      <a16:creationId xmlns:a16="http://schemas.microsoft.com/office/drawing/2014/main" id="{DD6B1B09-7BCD-4338-A19A-486AA7193500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6" name="Cube 825">
                  <a:extLst>
                    <a:ext uri="{FF2B5EF4-FFF2-40B4-BE49-F238E27FC236}">
                      <a16:creationId xmlns:a16="http://schemas.microsoft.com/office/drawing/2014/main" id="{BDA34846-8705-4A76-8455-6813A182C3F2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7" name="Cube 826">
                  <a:extLst>
                    <a:ext uri="{FF2B5EF4-FFF2-40B4-BE49-F238E27FC236}">
                      <a16:creationId xmlns:a16="http://schemas.microsoft.com/office/drawing/2014/main" id="{B09CB338-D0C1-40C7-B216-D30E633C8224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8" name="Cube 827">
                  <a:extLst>
                    <a:ext uri="{FF2B5EF4-FFF2-40B4-BE49-F238E27FC236}">
                      <a16:creationId xmlns:a16="http://schemas.microsoft.com/office/drawing/2014/main" id="{08AA7C99-EDB0-415F-85A2-7003C5D5A1ED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97" name="Group 172">
                <a:extLst>
                  <a:ext uri="{FF2B5EF4-FFF2-40B4-BE49-F238E27FC236}">
                    <a16:creationId xmlns:a16="http://schemas.microsoft.com/office/drawing/2014/main" id="{114EA1E7-A0C5-4BA0-8015-12CB7860EE1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09" name="Cube 808">
                  <a:extLst>
                    <a:ext uri="{FF2B5EF4-FFF2-40B4-BE49-F238E27FC236}">
                      <a16:creationId xmlns:a16="http://schemas.microsoft.com/office/drawing/2014/main" id="{1FF5467D-4D74-419E-9C0E-997C149257D8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0" name="Cube 809">
                  <a:extLst>
                    <a:ext uri="{FF2B5EF4-FFF2-40B4-BE49-F238E27FC236}">
                      <a16:creationId xmlns:a16="http://schemas.microsoft.com/office/drawing/2014/main" id="{5D0D633A-04E5-42A5-9862-CB780783DB39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1" name="Cube 810">
                  <a:extLst>
                    <a:ext uri="{FF2B5EF4-FFF2-40B4-BE49-F238E27FC236}">
                      <a16:creationId xmlns:a16="http://schemas.microsoft.com/office/drawing/2014/main" id="{2E5004CF-506E-4F97-B501-E6695CC8E43E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2" name="Cube 811">
                  <a:extLst>
                    <a:ext uri="{FF2B5EF4-FFF2-40B4-BE49-F238E27FC236}">
                      <a16:creationId xmlns:a16="http://schemas.microsoft.com/office/drawing/2014/main" id="{E3921DEA-AFE3-4922-8429-E253A36B049B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3" name="Cube 812">
                  <a:extLst>
                    <a:ext uri="{FF2B5EF4-FFF2-40B4-BE49-F238E27FC236}">
                      <a16:creationId xmlns:a16="http://schemas.microsoft.com/office/drawing/2014/main" id="{EC798A5C-A4C1-47B5-BEBC-5DF331D365D4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4" name="Cube 813">
                  <a:extLst>
                    <a:ext uri="{FF2B5EF4-FFF2-40B4-BE49-F238E27FC236}">
                      <a16:creationId xmlns:a16="http://schemas.microsoft.com/office/drawing/2014/main" id="{A752FF41-45A7-4D0C-9BB1-C8FD8F41A7AE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5" name="Cube 814">
                  <a:extLst>
                    <a:ext uri="{FF2B5EF4-FFF2-40B4-BE49-F238E27FC236}">
                      <a16:creationId xmlns:a16="http://schemas.microsoft.com/office/drawing/2014/main" id="{A8CFB1F6-100E-40D0-B900-9A4A0E290072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6" name="Cube 815">
                  <a:extLst>
                    <a:ext uri="{FF2B5EF4-FFF2-40B4-BE49-F238E27FC236}">
                      <a16:creationId xmlns:a16="http://schemas.microsoft.com/office/drawing/2014/main" id="{EBCF9094-8765-4347-B2E9-C2A048B603EF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7" name="Cube 816">
                  <a:extLst>
                    <a:ext uri="{FF2B5EF4-FFF2-40B4-BE49-F238E27FC236}">
                      <a16:creationId xmlns:a16="http://schemas.microsoft.com/office/drawing/2014/main" id="{DBD83C94-70B5-4F4B-A8DB-C19EF7D304F4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8" name="Cube 817">
                  <a:extLst>
                    <a:ext uri="{FF2B5EF4-FFF2-40B4-BE49-F238E27FC236}">
                      <a16:creationId xmlns:a16="http://schemas.microsoft.com/office/drawing/2014/main" id="{345EF5ED-CA3F-40FD-808D-CC96EF609C6A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98" name="Group 183">
                <a:extLst>
                  <a:ext uri="{FF2B5EF4-FFF2-40B4-BE49-F238E27FC236}">
                    <a16:creationId xmlns:a16="http://schemas.microsoft.com/office/drawing/2014/main" id="{B60069F8-483F-4428-8966-251353A5117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99" name="Cube 798">
                  <a:extLst>
                    <a:ext uri="{FF2B5EF4-FFF2-40B4-BE49-F238E27FC236}">
                      <a16:creationId xmlns:a16="http://schemas.microsoft.com/office/drawing/2014/main" id="{0C5FB048-80E3-402F-882D-3AB533E0F050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0" name="Cube 799">
                  <a:extLst>
                    <a:ext uri="{FF2B5EF4-FFF2-40B4-BE49-F238E27FC236}">
                      <a16:creationId xmlns:a16="http://schemas.microsoft.com/office/drawing/2014/main" id="{4F795FC9-22CB-4990-9AA2-88621D196A7A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1" name="Cube 800">
                  <a:extLst>
                    <a:ext uri="{FF2B5EF4-FFF2-40B4-BE49-F238E27FC236}">
                      <a16:creationId xmlns:a16="http://schemas.microsoft.com/office/drawing/2014/main" id="{ED3155C6-F57B-4119-955B-D5288771FE02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2" name="Cube 801">
                  <a:extLst>
                    <a:ext uri="{FF2B5EF4-FFF2-40B4-BE49-F238E27FC236}">
                      <a16:creationId xmlns:a16="http://schemas.microsoft.com/office/drawing/2014/main" id="{14EF92A4-E54C-42E8-BAB0-E12A06B4EEA5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3" name="Cube 802">
                  <a:extLst>
                    <a:ext uri="{FF2B5EF4-FFF2-40B4-BE49-F238E27FC236}">
                      <a16:creationId xmlns:a16="http://schemas.microsoft.com/office/drawing/2014/main" id="{31287C55-2351-484A-9F09-A99AAD675F83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4" name="Cube 803">
                  <a:extLst>
                    <a:ext uri="{FF2B5EF4-FFF2-40B4-BE49-F238E27FC236}">
                      <a16:creationId xmlns:a16="http://schemas.microsoft.com/office/drawing/2014/main" id="{9E188769-837F-425E-A6E9-E450D35E2BA4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5" name="Cube 804">
                  <a:extLst>
                    <a:ext uri="{FF2B5EF4-FFF2-40B4-BE49-F238E27FC236}">
                      <a16:creationId xmlns:a16="http://schemas.microsoft.com/office/drawing/2014/main" id="{EBF09197-1E9C-44B5-9C39-195F734D3DEE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6" name="Cube 805">
                  <a:extLst>
                    <a:ext uri="{FF2B5EF4-FFF2-40B4-BE49-F238E27FC236}">
                      <a16:creationId xmlns:a16="http://schemas.microsoft.com/office/drawing/2014/main" id="{CC3C83B6-CC48-4B17-B4C1-B6AB95956F0E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7" name="Cube 806">
                  <a:extLst>
                    <a:ext uri="{FF2B5EF4-FFF2-40B4-BE49-F238E27FC236}">
                      <a16:creationId xmlns:a16="http://schemas.microsoft.com/office/drawing/2014/main" id="{3559CF5A-487B-4AC6-A7CD-93C4C50277FF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8" name="Cube 807">
                  <a:extLst>
                    <a:ext uri="{FF2B5EF4-FFF2-40B4-BE49-F238E27FC236}">
                      <a16:creationId xmlns:a16="http://schemas.microsoft.com/office/drawing/2014/main" id="{04EB62D4-46EB-497A-80E5-8D7F43DD1829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899" name="Group 898">
              <a:extLst>
                <a:ext uri="{FF2B5EF4-FFF2-40B4-BE49-F238E27FC236}">
                  <a16:creationId xmlns:a16="http://schemas.microsoft.com/office/drawing/2014/main" id="{AFA1CA32-E236-40FF-B887-4EA938A2C8A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25689" y="4035021"/>
              <a:ext cx="609799" cy="629470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900" name="Group 38">
                <a:extLst>
                  <a:ext uri="{FF2B5EF4-FFF2-40B4-BE49-F238E27FC236}">
                    <a16:creationId xmlns:a16="http://schemas.microsoft.com/office/drawing/2014/main" id="{BA2EA465-973B-47BD-9970-EF886FFA166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00" name="Cube 999">
                  <a:extLst>
                    <a:ext uri="{FF2B5EF4-FFF2-40B4-BE49-F238E27FC236}">
                      <a16:creationId xmlns:a16="http://schemas.microsoft.com/office/drawing/2014/main" id="{107870C0-4A68-49D8-835E-1F5844E87F57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1" name="Cube 1000">
                  <a:extLst>
                    <a:ext uri="{FF2B5EF4-FFF2-40B4-BE49-F238E27FC236}">
                      <a16:creationId xmlns:a16="http://schemas.microsoft.com/office/drawing/2014/main" id="{6FD4AA11-DD00-4922-9FDD-34E4F5EDC85F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2" name="Cube 1001">
                  <a:extLst>
                    <a:ext uri="{FF2B5EF4-FFF2-40B4-BE49-F238E27FC236}">
                      <a16:creationId xmlns:a16="http://schemas.microsoft.com/office/drawing/2014/main" id="{A631B947-F005-4629-922A-725DEF8E6140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3" name="Cube 1002">
                  <a:extLst>
                    <a:ext uri="{FF2B5EF4-FFF2-40B4-BE49-F238E27FC236}">
                      <a16:creationId xmlns:a16="http://schemas.microsoft.com/office/drawing/2014/main" id="{A762F054-DEA5-45FB-9EA3-21E427A07D23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4" name="Cube 1003">
                  <a:extLst>
                    <a:ext uri="{FF2B5EF4-FFF2-40B4-BE49-F238E27FC236}">
                      <a16:creationId xmlns:a16="http://schemas.microsoft.com/office/drawing/2014/main" id="{2284DF56-4A8D-4A43-BA8E-8BECF4761E7E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5" name="Cube 1004">
                  <a:extLst>
                    <a:ext uri="{FF2B5EF4-FFF2-40B4-BE49-F238E27FC236}">
                      <a16:creationId xmlns:a16="http://schemas.microsoft.com/office/drawing/2014/main" id="{B1A8DE86-6559-4F12-A478-924CCF8A62EE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6" name="Cube 1005">
                  <a:extLst>
                    <a:ext uri="{FF2B5EF4-FFF2-40B4-BE49-F238E27FC236}">
                      <a16:creationId xmlns:a16="http://schemas.microsoft.com/office/drawing/2014/main" id="{6CC1FFDE-66F4-4851-B48E-DF081AB0B78C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7" name="Cube 1006">
                  <a:extLst>
                    <a:ext uri="{FF2B5EF4-FFF2-40B4-BE49-F238E27FC236}">
                      <a16:creationId xmlns:a16="http://schemas.microsoft.com/office/drawing/2014/main" id="{098840B4-4C09-40C4-A038-3534023FF7F2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8" name="Cube 1007">
                  <a:extLst>
                    <a:ext uri="{FF2B5EF4-FFF2-40B4-BE49-F238E27FC236}">
                      <a16:creationId xmlns:a16="http://schemas.microsoft.com/office/drawing/2014/main" id="{29779A0A-2380-42A9-9786-8B5F554C7EE5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9" name="Cube 1008">
                  <a:extLst>
                    <a:ext uri="{FF2B5EF4-FFF2-40B4-BE49-F238E27FC236}">
                      <a16:creationId xmlns:a16="http://schemas.microsoft.com/office/drawing/2014/main" id="{F39763A6-5EEB-41FF-BEC3-FCFFDB867B42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01" name="Group 51">
                <a:extLst>
                  <a:ext uri="{FF2B5EF4-FFF2-40B4-BE49-F238E27FC236}">
                    <a16:creationId xmlns:a16="http://schemas.microsoft.com/office/drawing/2014/main" id="{052E4A15-B0D0-479B-8BFF-A4F302C9438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90" name="Cube 989">
                  <a:extLst>
                    <a:ext uri="{FF2B5EF4-FFF2-40B4-BE49-F238E27FC236}">
                      <a16:creationId xmlns:a16="http://schemas.microsoft.com/office/drawing/2014/main" id="{A91B2F35-3047-4179-8666-2AE52FB64E3E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1" name="Cube 990">
                  <a:extLst>
                    <a:ext uri="{FF2B5EF4-FFF2-40B4-BE49-F238E27FC236}">
                      <a16:creationId xmlns:a16="http://schemas.microsoft.com/office/drawing/2014/main" id="{77A3A463-6418-4D5B-9A2E-407F4B1CE8E0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2" name="Cube 991">
                  <a:extLst>
                    <a:ext uri="{FF2B5EF4-FFF2-40B4-BE49-F238E27FC236}">
                      <a16:creationId xmlns:a16="http://schemas.microsoft.com/office/drawing/2014/main" id="{E8E6A53A-F11D-4888-A334-51B91E88ECBE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3" name="Cube 992">
                  <a:extLst>
                    <a:ext uri="{FF2B5EF4-FFF2-40B4-BE49-F238E27FC236}">
                      <a16:creationId xmlns:a16="http://schemas.microsoft.com/office/drawing/2014/main" id="{CAD69C77-E797-413B-B095-B184F86429E1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4" name="Cube 993">
                  <a:extLst>
                    <a:ext uri="{FF2B5EF4-FFF2-40B4-BE49-F238E27FC236}">
                      <a16:creationId xmlns:a16="http://schemas.microsoft.com/office/drawing/2014/main" id="{E94E20B5-5EFA-45CF-8711-BFF8D616D158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5" name="Cube 994">
                  <a:extLst>
                    <a:ext uri="{FF2B5EF4-FFF2-40B4-BE49-F238E27FC236}">
                      <a16:creationId xmlns:a16="http://schemas.microsoft.com/office/drawing/2014/main" id="{B05B31F9-25E6-4D78-86B8-3C8B9A9074E7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6" name="Cube 995">
                  <a:extLst>
                    <a:ext uri="{FF2B5EF4-FFF2-40B4-BE49-F238E27FC236}">
                      <a16:creationId xmlns:a16="http://schemas.microsoft.com/office/drawing/2014/main" id="{ABC07160-2BB8-4486-991D-87F29CBF2654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7" name="Cube 996">
                  <a:extLst>
                    <a:ext uri="{FF2B5EF4-FFF2-40B4-BE49-F238E27FC236}">
                      <a16:creationId xmlns:a16="http://schemas.microsoft.com/office/drawing/2014/main" id="{CF881415-88F0-47F1-B19F-11121EE46EB7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8" name="Cube 997">
                  <a:extLst>
                    <a:ext uri="{FF2B5EF4-FFF2-40B4-BE49-F238E27FC236}">
                      <a16:creationId xmlns:a16="http://schemas.microsoft.com/office/drawing/2014/main" id="{0E00815F-1E39-4786-89C2-3758597854D8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9" name="Cube 998">
                  <a:extLst>
                    <a:ext uri="{FF2B5EF4-FFF2-40B4-BE49-F238E27FC236}">
                      <a16:creationId xmlns:a16="http://schemas.microsoft.com/office/drawing/2014/main" id="{CAB06C41-FEE3-4059-A817-0E920FE4000B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02" name="Group 62">
                <a:extLst>
                  <a:ext uri="{FF2B5EF4-FFF2-40B4-BE49-F238E27FC236}">
                    <a16:creationId xmlns:a16="http://schemas.microsoft.com/office/drawing/2014/main" id="{0F2A656B-70B5-46CC-85AC-EA9713A10E2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80" name="Cube 979">
                  <a:extLst>
                    <a:ext uri="{FF2B5EF4-FFF2-40B4-BE49-F238E27FC236}">
                      <a16:creationId xmlns:a16="http://schemas.microsoft.com/office/drawing/2014/main" id="{F08F4E00-C8CD-4534-BB57-15DFADDAE554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1" name="Cube 980">
                  <a:extLst>
                    <a:ext uri="{FF2B5EF4-FFF2-40B4-BE49-F238E27FC236}">
                      <a16:creationId xmlns:a16="http://schemas.microsoft.com/office/drawing/2014/main" id="{E11CF1C9-2A94-4521-AC78-0537BC0C19AE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2" name="Cube 981">
                  <a:extLst>
                    <a:ext uri="{FF2B5EF4-FFF2-40B4-BE49-F238E27FC236}">
                      <a16:creationId xmlns:a16="http://schemas.microsoft.com/office/drawing/2014/main" id="{9DF0BA95-76A1-45C1-B16A-5E9B32A98FEC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3" name="Cube 982">
                  <a:extLst>
                    <a:ext uri="{FF2B5EF4-FFF2-40B4-BE49-F238E27FC236}">
                      <a16:creationId xmlns:a16="http://schemas.microsoft.com/office/drawing/2014/main" id="{A202F480-EFDA-4697-BD94-311366427BA1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4" name="Cube 983">
                  <a:extLst>
                    <a:ext uri="{FF2B5EF4-FFF2-40B4-BE49-F238E27FC236}">
                      <a16:creationId xmlns:a16="http://schemas.microsoft.com/office/drawing/2014/main" id="{1487F7A4-D1BD-4C50-9BE5-08CD2C6AF94E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5" name="Cube 984">
                  <a:extLst>
                    <a:ext uri="{FF2B5EF4-FFF2-40B4-BE49-F238E27FC236}">
                      <a16:creationId xmlns:a16="http://schemas.microsoft.com/office/drawing/2014/main" id="{47A24033-9314-4F92-BAA5-8F8A7B696324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6" name="Cube 985">
                  <a:extLst>
                    <a:ext uri="{FF2B5EF4-FFF2-40B4-BE49-F238E27FC236}">
                      <a16:creationId xmlns:a16="http://schemas.microsoft.com/office/drawing/2014/main" id="{413A2107-2188-43FA-A0EE-398B5CE356A2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7" name="Cube 986">
                  <a:extLst>
                    <a:ext uri="{FF2B5EF4-FFF2-40B4-BE49-F238E27FC236}">
                      <a16:creationId xmlns:a16="http://schemas.microsoft.com/office/drawing/2014/main" id="{B5194398-E748-47D7-99A0-7FD12D9B64DE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8" name="Cube 987">
                  <a:extLst>
                    <a:ext uri="{FF2B5EF4-FFF2-40B4-BE49-F238E27FC236}">
                      <a16:creationId xmlns:a16="http://schemas.microsoft.com/office/drawing/2014/main" id="{1AAE91B7-84C3-4B87-9F1D-38467DD3D3C3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9" name="Cube 988">
                  <a:extLst>
                    <a:ext uri="{FF2B5EF4-FFF2-40B4-BE49-F238E27FC236}">
                      <a16:creationId xmlns:a16="http://schemas.microsoft.com/office/drawing/2014/main" id="{7BF9382C-5BE6-4BBD-9D63-077EEFF7CBDA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03" name="Group 73">
                <a:extLst>
                  <a:ext uri="{FF2B5EF4-FFF2-40B4-BE49-F238E27FC236}">
                    <a16:creationId xmlns:a16="http://schemas.microsoft.com/office/drawing/2014/main" id="{7DE3F89B-C934-4EE1-A852-6E48D9BDF18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70" name="Cube 969">
                  <a:extLst>
                    <a:ext uri="{FF2B5EF4-FFF2-40B4-BE49-F238E27FC236}">
                      <a16:creationId xmlns:a16="http://schemas.microsoft.com/office/drawing/2014/main" id="{66CA2A99-B55B-4CF6-ABCD-7FC7A75EBCD3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1" name="Cube 970">
                  <a:extLst>
                    <a:ext uri="{FF2B5EF4-FFF2-40B4-BE49-F238E27FC236}">
                      <a16:creationId xmlns:a16="http://schemas.microsoft.com/office/drawing/2014/main" id="{74F65A3D-7879-4D99-8CA9-ADBB2BCF9D40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2" name="Cube 971">
                  <a:extLst>
                    <a:ext uri="{FF2B5EF4-FFF2-40B4-BE49-F238E27FC236}">
                      <a16:creationId xmlns:a16="http://schemas.microsoft.com/office/drawing/2014/main" id="{917FDABA-9DEA-411B-8D0C-747F3BF083C0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3" name="Cube 972">
                  <a:extLst>
                    <a:ext uri="{FF2B5EF4-FFF2-40B4-BE49-F238E27FC236}">
                      <a16:creationId xmlns:a16="http://schemas.microsoft.com/office/drawing/2014/main" id="{0E5517A5-0858-4208-A2C1-0FB5D56630E6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4" name="Cube 973">
                  <a:extLst>
                    <a:ext uri="{FF2B5EF4-FFF2-40B4-BE49-F238E27FC236}">
                      <a16:creationId xmlns:a16="http://schemas.microsoft.com/office/drawing/2014/main" id="{FB5F536F-102A-4BA2-812C-99186839EE8F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5" name="Cube 974">
                  <a:extLst>
                    <a:ext uri="{FF2B5EF4-FFF2-40B4-BE49-F238E27FC236}">
                      <a16:creationId xmlns:a16="http://schemas.microsoft.com/office/drawing/2014/main" id="{B94B5B69-18CD-47A4-AE1A-D0B8AF061199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6" name="Cube 975">
                  <a:extLst>
                    <a:ext uri="{FF2B5EF4-FFF2-40B4-BE49-F238E27FC236}">
                      <a16:creationId xmlns:a16="http://schemas.microsoft.com/office/drawing/2014/main" id="{F0536305-81CB-4B8D-B6A1-A59E171F9622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7" name="Cube 976">
                  <a:extLst>
                    <a:ext uri="{FF2B5EF4-FFF2-40B4-BE49-F238E27FC236}">
                      <a16:creationId xmlns:a16="http://schemas.microsoft.com/office/drawing/2014/main" id="{0E19646B-5800-4FDE-A7BC-0BE48C99AF37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8" name="Cube 977">
                  <a:extLst>
                    <a:ext uri="{FF2B5EF4-FFF2-40B4-BE49-F238E27FC236}">
                      <a16:creationId xmlns:a16="http://schemas.microsoft.com/office/drawing/2014/main" id="{9E7FD4A1-20C7-41BB-911A-F392BF2CD4A9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9" name="Cube 978">
                  <a:extLst>
                    <a:ext uri="{FF2B5EF4-FFF2-40B4-BE49-F238E27FC236}">
                      <a16:creationId xmlns:a16="http://schemas.microsoft.com/office/drawing/2014/main" id="{0031D2BB-7FDD-4D94-9ADC-026857EE3706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04" name="Group 84">
                <a:extLst>
                  <a:ext uri="{FF2B5EF4-FFF2-40B4-BE49-F238E27FC236}">
                    <a16:creationId xmlns:a16="http://schemas.microsoft.com/office/drawing/2014/main" id="{5B6BFE7F-3A48-46A8-B1D6-202E8E0A73C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60" name="Cube 959">
                  <a:extLst>
                    <a:ext uri="{FF2B5EF4-FFF2-40B4-BE49-F238E27FC236}">
                      <a16:creationId xmlns:a16="http://schemas.microsoft.com/office/drawing/2014/main" id="{6B96A93D-BF0B-4B3B-8558-D5E8D17458D5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1" name="Cube 960">
                  <a:extLst>
                    <a:ext uri="{FF2B5EF4-FFF2-40B4-BE49-F238E27FC236}">
                      <a16:creationId xmlns:a16="http://schemas.microsoft.com/office/drawing/2014/main" id="{9AB41CF1-32D4-4B9B-BEBD-82AF362B8E7B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2" name="Cube 961">
                  <a:extLst>
                    <a:ext uri="{FF2B5EF4-FFF2-40B4-BE49-F238E27FC236}">
                      <a16:creationId xmlns:a16="http://schemas.microsoft.com/office/drawing/2014/main" id="{3F176DD8-7601-4CD8-BD48-642F753F9DCF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3" name="Cube 962">
                  <a:extLst>
                    <a:ext uri="{FF2B5EF4-FFF2-40B4-BE49-F238E27FC236}">
                      <a16:creationId xmlns:a16="http://schemas.microsoft.com/office/drawing/2014/main" id="{CACF47BF-ED2E-4FD3-99DC-AEFC762E1368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4" name="Cube 963">
                  <a:extLst>
                    <a:ext uri="{FF2B5EF4-FFF2-40B4-BE49-F238E27FC236}">
                      <a16:creationId xmlns:a16="http://schemas.microsoft.com/office/drawing/2014/main" id="{0A90B55A-1471-4383-A8EC-B809CC694DFA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5" name="Cube 964">
                  <a:extLst>
                    <a:ext uri="{FF2B5EF4-FFF2-40B4-BE49-F238E27FC236}">
                      <a16:creationId xmlns:a16="http://schemas.microsoft.com/office/drawing/2014/main" id="{842CF8D1-0552-4588-A8AF-DFC87A84BB75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6" name="Cube 965">
                  <a:extLst>
                    <a:ext uri="{FF2B5EF4-FFF2-40B4-BE49-F238E27FC236}">
                      <a16:creationId xmlns:a16="http://schemas.microsoft.com/office/drawing/2014/main" id="{6771AF86-CC1B-4205-82F6-40269D5E2BB6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7" name="Cube 966">
                  <a:extLst>
                    <a:ext uri="{FF2B5EF4-FFF2-40B4-BE49-F238E27FC236}">
                      <a16:creationId xmlns:a16="http://schemas.microsoft.com/office/drawing/2014/main" id="{98A5A192-C09D-446C-8D0F-26D38A3523C2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8" name="Cube 967">
                  <a:extLst>
                    <a:ext uri="{FF2B5EF4-FFF2-40B4-BE49-F238E27FC236}">
                      <a16:creationId xmlns:a16="http://schemas.microsoft.com/office/drawing/2014/main" id="{C025D891-C498-4043-A925-911E060F3969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9" name="Cube 968">
                  <a:extLst>
                    <a:ext uri="{FF2B5EF4-FFF2-40B4-BE49-F238E27FC236}">
                      <a16:creationId xmlns:a16="http://schemas.microsoft.com/office/drawing/2014/main" id="{5EA8CEA0-A3C5-4294-84E5-2A54A54216E7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05" name="Group 139">
                <a:extLst>
                  <a:ext uri="{FF2B5EF4-FFF2-40B4-BE49-F238E27FC236}">
                    <a16:creationId xmlns:a16="http://schemas.microsoft.com/office/drawing/2014/main" id="{15C90155-7D3F-4530-A850-0FC6EB6A26D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50" name="Cube 949">
                  <a:extLst>
                    <a:ext uri="{FF2B5EF4-FFF2-40B4-BE49-F238E27FC236}">
                      <a16:creationId xmlns:a16="http://schemas.microsoft.com/office/drawing/2014/main" id="{4EDEA3EC-8A38-4A63-BE00-2B3CB46D2D39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1" name="Cube 950">
                  <a:extLst>
                    <a:ext uri="{FF2B5EF4-FFF2-40B4-BE49-F238E27FC236}">
                      <a16:creationId xmlns:a16="http://schemas.microsoft.com/office/drawing/2014/main" id="{BC7D8672-231D-42A1-B1FB-82A8DBAE91E0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2" name="Cube 951">
                  <a:extLst>
                    <a:ext uri="{FF2B5EF4-FFF2-40B4-BE49-F238E27FC236}">
                      <a16:creationId xmlns:a16="http://schemas.microsoft.com/office/drawing/2014/main" id="{A7C0D048-8FB8-4CCA-BE42-A7F1947498B1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3" name="Cube 952">
                  <a:extLst>
                    <a:ext uri="{FF2B5EF4-FFF2-40B4-BE49-F238E27FC236}">
                      <a16:creationId xmlns:a16="http://schemas.microsoft.com/office/drawing/2014/main" id="{89C135F5-A113-40B8-8067-A3D727D36D50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4" name="Cube 953">
                  <a:extLst>
                    <a:ext uri="{FF2B5EF4-FFF2-40B4-BE49-F238E27FC236}">
                      <a16:creationId xmlns:a16="http://schemas.microsoft.com/office/drawing/2014/main" id="{DECE34A2-B394-448B-ADAF-198304ED9B2A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5" name="Cube 954">
                  <a:extLst>
                    <a:ext uri="{FF2B5EF4-FFF2-40B4-BE49-F238E27FC236}">
                      <a16:creationId xmlns:a16="http://schemas.microsoft.com/office/drawing/2014/main" id="{063EEAAF-2D57-40A6-9FCA-CC9D5BAEEA69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6" name="Cube 955">
                  <a:extLst>
                    <a:ext uri="{FF2B5EF4-FFF2-40B4-BE49-F238E27FC236}">
                      <a16:creationId xmlns:a16="http://schemas.microsoft.com/office/drawing/2014/main" id="{E143FCE5-15A7-48E9-9A97-32EB16F63C65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7" name="Cube 956">
                  <a:extLst>
                    <a:ext uri="{FF2B5EF4-FFF2-40B4-BE49-F238E27FC236}">
                      <a16:creationId xmlns:a16="http://schemas.microsoft.com/office/drawing/2014/main" id="{30893155-93C9-40D0-9A03-0F63AD600538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8" name="Cube 957">
                  <a:extLst>
                    <a:ext uri="{FF2B5EF4-FFF2-40B4-BE49-F238E27FC236}">
                      <a16:creationId xmlns:a16="http://schemas.microsoft.com/office/drawing/2014/main" id="{C6B5C714-0CE6-4193-9682-2246BF02C714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9" name="Cube 958">
                  <a:extLst>
                    <a:ext uri="{FF2B5EF4-FFF2-40B4-BE49-F238E27FC236}">
                      <a16:creationId xmlns:a16="http://schemas.microsoft.com/office/drawing/2014/main" id="{DB98023C-ADDC-4DDE-98F7-3451C5592087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06" name="Group 150">
                <a:extLst>
                  <a:ext uri="{FF2B5EF4-FFF2-40B4-BE49-F238E27FC236}">
                    <a16:creationId xmlns:a16="http://schemas.microsoft.com/office/drawing/2014/main" id="{76BD2E2A-931A-4415-B2E4-5F1F5FFB8FB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940" name="Cube 939">
                  <a:extLst>
                    <a:ext uri="{FF2B5EF4-FFF2-40B4-BE49-F238E27FC236}">
                      <a16:creationId xmlns:a16="http://schemas.microsoft.com/office/drawing/2014/main" id="{EDA7A1A4-1882-4A56-A142-1A1830B3C6FA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1" name="Cube 940">
                  <a:extLst>
                    <a:ext uri="{FF2B5EF4-FFF2-40B4-BE49-F238E27FC236}">
                      <a16:creationId xmlns:a16="http://schemas.microsoft.com/office/drawing/2014/main" id="{49779F4D-50EB-4C99-925C-52BC1698D5F6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2" name="Cube 941">
                  <a:extLst>
                    <a:ext uri="{FF2B5EF4-FFF2-40B4-BE49-F238E27FC236}">
                      <a16:creationId xmlns:a16="http://schemas.microsoft.com/office/drawing/2014/main" id="{3CC7F89B-F96E-4E2B-8AFE-B57024916590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3" name="Cube 942">
                  <a:extLst>
                    <a:ext uri="{FF2B5EF4-FFF2-40B4-BE49-F238E27FC236}">
                      <a16:creationId xmlns:a16="http://schemas.microsoft.com/office/drawing/2014/main" id="{CF272073-18FE-4BCB-B841-FCF0959DCC40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4" name="Cube 943">
                  <a:extLst>
                    <a:ext uri="{FF2B5EF4-FFF2-40B4-BE49-F238E27FC236}">
                      <a16:creationId xmlns:a16="http://schemas.microsoft.com/office/drawing/2014/main" id="{681404C1-341D-438C-B026-3BD66910359A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5" name="Cube 944">
                  <a:extLst>
                    <a:ext uri="{FF2B5EF4-FFF2-40B4-BE49-F238E27FC236}">
                      <a16:creationId xmlns:a16="http://schemas.microsoft.com/office/drawing/2014/main" id="{CF700AF9-C8E2-4E1A-AFD9-383DB647092C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6" name="Cube 945">
                  <a:extLst>
                    <a:ext uri="{FF2B5EF4-FFF2-40B4-BE49-F238E27FC236}">
                      <a16:creationId xmlns:a16="http://schemas.microsoft.com/office/drawing/2014/main" id="{C6235A81-2CC2-4829-ACBC-40C72118AF08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7" name="Cube 946">
                  <a:extLst>
                    <a:ext uri="{FF2B5EF4-FFF2-40B4-BE49-F238E27FC236}">
                      <a16:creationId xmlns:a16="http://schemas.microsoft.com/office/drawing/2014/main" id="{33BA3F79-3D53-480A-8D26-AD0BF8F1672A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8" name="Cube 947">
                  <a:extLst>
                    <a:ext uri="{FF2B5EF4-FFF2-40B4-BE49-F238E27FC236}">
                      <a16:creationId xmlns:a16="http://schemas.microsoft.com/office/drawing/2014/main" id="{86D66ED2-C11F-4342-A398-0A62E3591FE3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9" name="Cube 948">
                  <a:extLst>
                    <a:ext uri="{FF2B5EF4-FFF2-40B4-BE49-F238E27FC236}">
                      <a16:creationId xmlns:a16="http://schemas.microsoft.com/office/drawing/2014/main" id="{7E396BBF-F61A-4AB5-8CDF-4D6BA4F99CB7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07" name="Group 161">
                <a:extLst>
                  <a:ext uri="{FF2B5EF4-FFF2-40B4-BE49-F238E27FC236}">
                    <a16:creationId xmlns:a16="http://schemas.microsoft.com/office/drawing/2014/main" id="{0BFB6337-7655-4858-AB50-EA5A781553B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930" name="Cube 929">
                  <a:extLst>
                    <a:ext uri="{FF2B5EF4-FFF2-40B4-BE49-F238E27FC236}">
                      <a16:creationId xmlns:a16="http://schemas.microsoft.com/office/drawing/2014/main" id="{67B482BC-10CA-491D-A736-8CE8DF941C53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1" name="Cube 930">
                  <a:extLst>
                    <a:ext uri="{FF2B5EF4-FFF2-40B4-BE49-F238E27FC236}">
                      <a16:creationId xmlns:a16="http://schemas.microsoft.com/office/drawing/2014/main" id="{2B275994-3FDD-4BF1-A693-DD0931844D5C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2" name="Cube 931">
                  <a:extLst>
                    <a:ext uri="{FF2B5EF4-FFF2-40B4-BE49-F238E27FC236}">
                      <a16:creationId xmlns:a16="http://schemas.microsoft.com/office/drawing/2014/main" id="{B0545C4D-B4FC-4691-98F9-B6A93FC861F2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3" name="Cube 932">
                  <a:extLst>
                    <a:ext uri="{FF2B5EF4-FFF2-40B4-BE49-F238E27FC236}">
                      <a16:creationId xmlns:a16="http://schemas.microsoft.com/office/drawing/2014/main" id="{6139C29C-C9AC-4E8E-9E6F-13630DAE6F93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4" name="Cube 933">
                  <a:extLst>
                    <a:ext uri="{FF2B5EF4-FFF2-40B4-BE49-F238E27FC236}">
                      <a16:creationId xmlns:a16="http://schemas.microsoft.com/office/drawing/2014/main" id="{42D74243-C0AE-4621-B2CA-9E2E5F972700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5" name="Cube 934">
                  <a:extLst>
                    <a:ext uri="{FF2B5EF4-FFF2-40B4-BE49-F238E27FC236}">
                      <a16:creationId xmlns:a16="http://schemas.microsoft.com/office/drawing/2014/main" id="{70A90757-61AF-4DD2-8C10-B3C4E28F58EC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6" name="Cube 935">
                  <a:extLst>
                    <a:ext uri="{FF2B5EF4-FFF2-40B4-BE49-F238E27FC236}">
                      <a16:creationId xmlns:a16="http://schemas.microsoft.com/office/drawing/2014/main" id="{F9A910F1-733A-4F85-BC13-00F4ACA35C9B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7" name="Cube 936">
                  <a:extLst>
                    <a:ext uri="{FF2B5EF4-FFF2-40B4-BE49-F238E27FC236}">
                      <a16:creationId xmlns:a16="http://schemas.microsoft.com/office/drawing/2014/main" id="{D28FD87E-A4AB-423E-A75E-AF68CDC47ED5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8" name="Cube 937">
                  <a:extLst>
                    <a:ext uri="{FF2B5EF4-FFF2-40B4-BE49-F238E27FC236}">
                      <a16:creationId xmlns:a16="http://schemas.microsoft.com/office/drawing/2014/main" id="{EF99BB67-7741-4D02-A922-E76862CA07F4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9" name="Cube 938">
                  <a:extLst>
                    <a:ext uri="{FF2B5EF4-FFF2-40B4-BE49-F238E27FC236}">
                      <a16:creationId xmlns:a16="http://schemas.microsoft.com/office/drawing/2014/main" id="{462DFF95-BF89-4EA0-BBA3-CF08343BD451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08" name="Group 172">
                <a:extLst>
                  <a:ext uri="{FF2B5EF4-FFF2-40B4-BE49-F238E27FC236}">
                    <a16:creationId xmlns:a16="http://schemas.microsoft.com/office/drawing/2014/main" id="{4B0F54F8-8076-4D0A-B8E0-F095720D15B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20" name="Cube 919">
                  <a:extLst>
                    <a:ext uri="{FF2B5EF4-FFF2-40B4-BE49-F238E27FC236}">
                      <a16:creationId xmlns:a16="http://schemas.microsoft.com/office/drawing/2014/main" id="{69FDA88F-72A4-4C7A-8C40-250FF30C0124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1" name="Cube 920">
                  <a:extLst>
                    <a:ext uri="{FF2B5EF4-FFF2-40B4-BE49-F238E27FC236}">
                      <a16:creationId xmlns:a16="http://schemas.microsoft.com/office/drawing/2014/main" id="{DDE7806E-2F65-40DA-85B2-A91925CD70C3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2" name="Cube 921">
                  <a:extLst>
                    <a:ext uri="{FF2B5EF4-FFF2-40B4-BE49-F238E27FC236}">
                      <a16:creationId xmlns:a16="http://schemas.microsoft.com/office/drawing/2014/main" id="{928F0325-154E-44E3-A264-5FE43E519B0D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3" name="Cube 922">
                  <a:extLst>
                    <a:ext uri="{FF2B5EF4-FFF2-40B4-BE49-F238E27FC236}">
                      <a16:creationId xmlns:a16="http://schemas.microsoft.com/office/drawing/2014/main" id="{D426EC2D-03C2-4DF3-96D2-A4F4DEEF5648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4" name="Cube 923">
                  <a:extLst>
                    <a:ext uri="{FF2B5EF4-FFF2-40B4-BE49-F238E27FC236}">
                      <a16:creationId xmlns:a16="http://schemas.microsoft.com/office/drawing/2014/main" id="{99C24899-5AE5-4A28-B448-328ADB90AC7F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5" name="Cube 924">
                  <a:extLst>
                    <a:ext uri="{FF2B5EF4-FFF2-40B4-BE49-F238E27FC236}">
                      <a16:creationId xmlns:a16="http://schemas.microsoft.com/office/drawing/2014/main" id="{3F3C8AFC-BFC1-4C29-85D2-BB282D23DBCA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6" name="Cube 925">
                  <a:extLst>
                    <a:ext uri="{FF2B5EF4-FFF2-40B4-BE49-F238E27FC236}">
                      <a16:creationId xmlns:a16="http://schemas.microsoft.com/office/drawing/2014/main" id="{99518ADF-E34B-4716-A07E-B6A3B157ED01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7" name="Cube 926">
                  <a:extLst>
                    <a:ext uri="{FF2B5EF4-FFF2-40B4-BE49-F238E27FC236}">
                      <a16:creationId xmlns:a16="http://schemas.microsoft.com/office/drawing/2014/main" id="{BA4BE31D-3CD4-4B66-970D-5AB724CFA141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8" name="Cube 927">
                  <a:extLst>
                    <a:ext uri="{FF2B5EF4-FFF2-40B4-BE49-F238E27FC236}">
                      <a16:creationId xmlns:a16="http://schemas.microsoft.com/office/drawing/2014/main" id="{76BC10C7-2DE6-41BB-81AA-F18B28B3186B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9" name="Cube 928">
                  <a:extLst>
                    <a:ext uri="{FF2B5EF4-FFF2-40B4-BE49-F238E27FC236}">
                      <a16:creationId xmlns:a16="http://schemas.microsoft.com/office/drawing/2014/main" id="{D8F94609-F2FC-42BB-AAC1-38FB7452AEC4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09" name="Group 183">
                <a:extLst>
                  <a:ext uri="{FF2B5EF4-FFF2-40B4-BE49-F238E27FC236}">
                    <a16:creationId xmlns:a16="http://schemas.microsoft.com/office/drawing/2014/main" id="{96235FF0-2CD2-482E-A52B-987420CFBE3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10" name="Cube 909">
                  <a:extLst>
                    <a:ext uri="{FF2B5EF4-FFF2-40B4-BE49-F238E27FC236}">
                      <a16:creationId xmlns:a16="http://schemas.microsoft.com/office/drawing/2014/main" id="{000BD9FD-7F65-4A54-AAAA-AFE6110D5F4D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1" name="Cube 910">
                  <a:extLst>
                    <a:ext uri="{FF2B5EF4-FFF2-40B4-BE49-F238E27FC236}">
                      <a16:creationId xmlns:a16="http://schemas.microsoft.com/office/drawing/2014/main" id="{734D1F29-68A7-4C2C-9B88-64B9629445B8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2" name="Cube 911">
                  <a:extLst>
                    <a:ext uri="{FF2B5EF4-FFF2-40B4-BE49-F238E27FC236}">
                      <a16:creationId xmlns:a16="http://schemas.microsoft.com/office/drawing/2014/main" id="{4785632A-5360-4852-A94F-5724D2588430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3" name="Cube 912">
                  <a:extLst>
                    <a:ext uri="{FF2B5EF4-FFF2-40B4-BE49-F238E27FC236}">
                      <a16:creationId xmlns:a16="http://schemas.microsoft.com/office/drawing/2014/main" id="{462423AB-4CE6-4663-BB38-287B0C6ECB91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4" name="Cube 913">
                  <a:extLst>
                    <a:ext uri="{FF2B5EF4-FFF2-40B4-BE49-F238E27FC236}">
                      <a16:creationId xmlns:a16="http://schemas.microsoft.com/office/drawing/2014/main" id="{47ACD609-7BE8-4C0A-9390-2295C1FA1415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5" name="Cube 914">
                  <a:extLst>
                    <a:ext uri="{FF2B5EF4-FFF2-40B4-BE49-F238E27FC236}">
                      <a16:creationId xmlns:a16="http://schemas.microsoft.com/office/drawing/2014/main" id="{ECFF049A-6C12-409A-9F0A-60A2A79451D8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6" name="Cube 915">
                  <a:extLst>
                    <a:ext uri="{FF2B5EF4-FFF2-40B4-BE49-F238E27FC236}">
                      <a16:creationId xmlns:a16="http://schemas.microsoft.com/office/drawing/2014/main" id="{1D5A610B-1AE2-4146-B3AA-544C93437B7A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7" name="Cube 916">
                  <a:extLst>
                    <a:ext uri="{FF2B5EF4-FFF2-40B4-BE49-F238E27FC236}">
                      <a16:creationId xmlns:a16="http://schemas.microsoft.com/office/drawing/2014/main" id="{8C713EB4-3C5E-4777-91BA-BA43332389E5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8" name="Cube 917">
                  <a:extLst>
                    <a:ext uri="{FF2B5EF4-FFF2-40B4-BE49-F238E27FC236}">
                      <a16:creationId xmlns:a16="http://schemas.microsoft.com/office/drawing/2014/main" id="{2EC98B37-82B5-4856-BE93-F6FB9B090B47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9" name="Cube 918">
                  <a:extLst>
                    <a:ext uri="{FF2B5EF4-FFF2-40B4-BE49-F238E27FC236}">
                      <a16:creationId xmlns:a16="http://schemas.microsoft.com/office/drawing/2014/main" id="{5B2C33B4-518E-40A9-B108-157B291BE837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1010" name="Group 1009">
              <a:extLst>
                <a:ext uri="{FF2B5EF4-FFF2-40B4-BE49-F238E27FC236}">
                  <a16:creationId xmlns:a16="http://schemas.microsoft.com/office/drawing/2014/main" id="{0936A156-083C-4C2B-ABEA-C6F445936DD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26517" y="4034949"/>
              <a:ext cx="609799" cy="629470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011" name="Group 38">
                <a:extLst>
                  <a:ext uri="{FF2B5EF4-FFF2-40B4-BE49-F238E27FC236}">
                    <a16:creationId xmlns:a16="http://schemas.microsoft.com/office/drawing/2014/main" id="{1C5EAD0C-BAD9-4BFA-826D-FE7BF649F53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11" name="Cube 1110">
                  <a:extLst>
                    <a:ext uri="{FF2B5EF4-FFF2-40B4-BE49-F238E27FC236}">
                      <a16:creationId xmlns:a16="http://schemas.microsoft.com/office/drawing/2014/main" id="{70F4B483-C179-441B-A7BE-8D1ACCD46073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2" name="Cube 1111">
                  <a:extLst>
                    <a:ext uri="{FF2B5EF4-FFF2-40B4-BE49-F238E27FC236}">
                      <a16:creationId xmlns:a16="http://schemas.microsoft.com/office/drawing/2014/main" id="{167B332E-B000-4C9C-B7AB-27FF0C983999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3" name="Cube 1112">
                  <a:extLst>
                    <a:ext uri="{FF2B5EF4-FFF2-40B4-BE49-F238E27FC236}">
                      <a16:creationId xmlns:a16="http://schemas.microsoft.com/office/drawing/2014/main" id="{0278B6CF-B756-4A49-9253-38E52442A6E7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4" name="Cube 1113">
                  <a:extLst>
                    <a:ext uri="{FF2B5EF4-FFF2-40B4-BE49-F238E27FC236}">
                      <a16:creationId xmlns:a16="http://schemas.microsoft.com/office/drawing/2014/main" id="{BF3DB3B9-96EB-4453-9603-5AB0E6BF19DB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5" name="Cube 1114">
                  <a:extLst>
                    <a:ext uri="{FF2B5EF4-FFF2-40B4-BE49-F238E27FC236}">
                      <a16:creationId xmlns:a16="http://schemas.microsoft.com/office/drawing/2014/main" id="{2B47DBBD-A836-45BF-B68D-BC1D21F4EB73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6" name="Cube 1115">
                  <a:extLst>
                    <a:ext uri="{FF2B5EF4-FFF2-40B4-BE49-F238E27FC236}">
                      <a16:creationId xmlns:a16="http://schemas.microsoft.com/office/drawing/2014/main" id="{222CE46E-DF95-4D47-BE82-C5F3B55CC25D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7" name="Cube 1116">
                  <a:extLst>
                    <a:ext uri="{FF2B5EF4-FFF2-40B4-BE49-F238E27FC236}">
                      <a16:creationId xmlns:a16="http://schemas.microsoft.com/office/drawing/2014/main" id="{0276DB04-6234-4F94-8519-BFBBD2C62F15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8" name="Cube 1117">
                  <a:extLst>
                    <a:ext uri="{FF2B5EF4-FFF2-40B4-BE49-F238E27FC236}">
                      <a16:creationId xmlns:a16="http://schemas.microsoft.com/office/drawing/2014/main" id="{9850C632-0CE9-469B-B514-73C830DD1013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9" name="Cube 1118">
                  <a:extLst>
                    <a:ext uri="{FF2B5EF4-FFF2-40B4-BE49-F238E27FC236}">
                      <a16:creationId xmlns:a16="http://schemas.microsoft.com/office/drawing/2014/main" id="{9A77F73F-CE97-4F34-882C-2E06C0C6A3BE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0" name="Cube 1119">
                  <a:extLst>
                    <a:ext uri="{FF2B5EF4-FFF2-40B4-BE49-F238E27FC236}">
                      <a16:creationId xmlns:a16="http://schemas.microsoft.com/office/drawing/2014/main" id="{32C8DC31-B7DF-4CAD-A4CE-49735652F85A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12" name="Group 51">
                <a:extLst>
                  <a:ext uri="{FF2B5EF4-FFF2-40B4-BE49-F238E27FC236}">
                    <a16:creationId xmlns:a16="http://schemas.microsoft.com/office/drawing/2014/main" id="{C5FC6B80-B5A1-456F-AAAB-8BE0B833C64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01" name="Cube 1100">
                  <a:extLst>
                    <a:ext uri="{FF2B5EF4-FFF2-40B4-BE49-F238E27FC236}">
                      <a16:creationId xmlns:a16="http://schemas.microsoft.com/office/drawing/2014/main" id="{C98B0A27-5C97-444A-8A6E-D48A73E2D980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2" name="Cube 1101">
                  <a:extLst>
                    <a:ext uri="{FF2B5EF4-FFF2-40B4-BE49-F238E27FC236}">
                      <a16:creationId xmlns:a16="http://schemas.microsoft.com/office/drawing/2014/main" id="{314F6E4C-3F93-492A-BC1F-542870B5F6DE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3" name="Cube 1102">
                  <a:extLst>
                    <a:ext uri="{FF2B5EF4-FFF2-40B4-BE49-F238E27FC236}">
                      <a16:creationId xmlns:a16="http://schemas.microsoft.com/office/drawing/2014/main" id="{000D81C1-8E5F-47CC-ABB0-6BE5870C4A13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4" name="Cube 1103">
                  <a:extLst>
                    <a:ext uri="{FF2B5EF4-FFF2-40B4-BE49-F238E27FC236}">
                      <a16:creationId xmlns:a16="http://schemas.microsoft.com/office/drawing/2014/main" id="{247868C4-4E37-4940-8B03-BF700B221D1A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5" name="Cube 1104">
                  <a:extLst>
                    <a:ext uri="{FF2B5EF4-FFF2-40B4-BE49-F238E27FC236}">
                      <a16:creationId xmlns:a16="http://schemas.microsoft.com/office/drawing/2014/main" id="{D952EBE3-E564-4C67-9F55-228DC109098F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6" name="Cube 1105">
                  <a:extLst>
                    <a:ext uri="{FF2B5EF4-FFF2-40B4-BE49-F238E27FC236}">
                      <a16:creationId xmlns:a16="http://schemas.microsoft.com/office/drawing/2014/main" id="{261B9928-87DF-4B14-A442-5375B74AD1A3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7" name="Cube 1106">
                  <a:extLst>
                    <a:ext uri="{FF2B5EF4-FFF2-40B4-BE49-F238E27FC236}">
                      <a16:creationId xmlns:a16="http://schemas.microsoft.com/office/drawing/2014/main" id="{D4B7E003-8168-4CC0-86A0-F236BABCD89F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8" name="Cube 1107">
                  <a:extLst>
                    <a:ext uri="{FF2B5EF4-FFF2-40B4-BE49-F238E27FC236}">
                      <a16:creationId xmlns:a16="http://schemas.microsoft.com/office/drawing/2014/main" id="{75198378-8461-4D99-8E97-6FC5A6513AAC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9" name="Cube 1108">
                  <a:extLst>
                    <a:ext uri="{FF2B5EF4-FFF2-40B4-BE49-F238E27FC236}">
                      <a16:creationId xmlns:a16="http://schemas.microsoft.com/office/drawing/2014/main" id="{D670FF95-7BC2-448A-B2A8-2FCF6BE32A2D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0" name="Cube 1109">
                  <a:extLst>
                    <a:ext uri="{FF2B5EF4-FFF2-40B4-BE49-F238E27FC236}">
                      <a16:creationId xmlns:a16="http://schemas.microsoft.com/office/drawing/2014/main" id="{F3BF2979-61B7-4CED-8066-17E1DEB6F477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13" name="Group 62">
                <a:extLst>
                  <a:ext uri="{FF2B5EF4-FFF2-40B4-BE49-F238E27FC236}">
                    <a16:creationId xmlns:a16="http://schemas.microsoft.com/office/drawing/2014/main" id="{76E8CD2C-2484-432E-93BA-372F86685F4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91" name="Cube 1090">
                  <a:extLst>
                    <a:ext uri="{FF2B5EF4-FFF2-40B4-BE49-F238E27FC236}">
                      <a16:creationId xmlns:a16="http://schemas.microsoft.com/office/drawing/2014/main" id="{8D7E5D4E-DBF7-4727-9E6B-C65E51496FAA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2" name="Cube 1091">
                  <a:extLst>
                    <a:ext uri="{FF2B5EF4-FFF2-40B4-BE49-F238E27FC236}">
                      <a16:creationId xmlns:a16="http://schemas.microsoft.com/office/drawing/2014/main" id="{830D1006-D4CF-485F-9C8C-74F6F07DD6DE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3" name="Cube 1092">
                  <a:extLst>
                    <a:ext uri="{FF2B5EF4-FFF2-40B4-BE49-F238E27FC236}">
                      <a16:creationId xmlns:a16="http://schemas.microsoft.com/office/drawing/2014/main" id="{37EA187F-30FC-4A72-96CA-B801682DD13C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4" name="Cube 1093">
                  <a:extLst>
                    <a:ext uri="{FF2B5EF4-FFF2-40B4-BE49-F238E27FC236}">
                      <a16:creationId xmlns:a16="http://schemas.microsoft.com/office/drawing/2014/main" id="{65E706A7-6587-485F-AA85-E165EFF127BE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5" name="Cube 1094">
                  <a:extLst>
                    <a:ext uri="{FF2B5EF4-FFF2-40B4-BE49-F238E27FC236}">
                      <a16:creationId xmlns:a16="http://schemas.microsoft.com/office/drawing/2014/main" id="{63F65D88-1E29-43D9-9837-7C64878271F4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6" name="Cube 1095">
                  <a:extLst>
                    <a:ext uri="{FF2B5EF4-FFF2-40B4-BE49-F238E27FC236}">
                      <a16:creationId xmlns:a16="http://schemas.microsoft.com/office/drawing/2014/main" id="{86D66B64-37BD-4349-BC58-A7D1F277BAEA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7" name="Cube 1096">
                  <a:extLst>
                    <a:ext uri="{FF2B5EF4-FFF2-40B4-BE49-F238E27FC236}">
                      <a16:creationId xmlns:a16="http://schemas.microsoft.com/office/drawing/2014/main" id="{FF856586-7CE3-4F2C-AAB1-D4BCA8E1CAEB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8" name="Cube 1097">
                  <a:extLst>
                    <a:ext uri="{FF2B5EF4-FFF2-40B4-BE49-F238E27FC236}">
                      <a16:creationId xmlns:a16="http://schemas.microsoft.com/office/drawing/2014/main" id="{A5C5F62E-0A15-43DC-8F10-98D3CDFE5D62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9" name="Cube 1098">
                  <a:extLst>
                    <a:ext uri="{FF2B5EF4-FFF2-40B4-BE49-F238E27FC236}">
                      <a16:creationId xmlns:a16="http://schemas.microsoft.com/office/drawing/2014/main" id="{FA9163F7-1BCA-4ABB-83E6-BAF67A6ACD90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0" name="Cube 1099">
                  <a:extLst>
                    <a:ext uri="{FF2B5EF4-FFF2-40B4-BE49-F238E27FC236}">
                      <a16:creationId xmlns:a16="http://schemas.microsoft.com/office/drawing/2014/main" id="{5350FE79-7BDD-4C71-99F0-0E70F39AA837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14" name="Group 73">
                <a:extLst>
                  <a:ext uri="{FF2B5EF4-FFF2-40B4-BE49-F238E27FC236}">
                    <a16:creationId xmlns:a16="http://schemas.microsoft.com/office/drawing/2014/main" id="{C0535FA8-74D5-4A89-A59D-CA5DD15F029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81" name="Cube 1080">
                  <a:extLst>
                    <a:ext uri="{FF2B5EF4-FFF2-40B4-BE49-F238E27FC236}">
                      <a16:creationId xmlns:a16="http://schemas.microsoft.com/office/drawing/2014/main" id="{17FA1908-6D77-4982-B582-B370ECB82F59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2" name="Cube 1081">
                  <a:extLst>
                    <a:ext uri="{FF2B5EF4-FFF2-40B4-BE49-F238E27FC236}">
                      <a16:creationId xmlns:a16="http://schemas.microsoft.com/office/drawing/2014/main" id="{CA25D5D8-201A-407D-83DF-393D5967B47B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3" name="Cube 1082">
                  <a:extLst>
                    <a:ext uri="{FF2B5EF4-FFF2-40B4-BE49-F238E27FC236}">
                      <a16:creationId xmlns:a16="http://schemas.microsoft.com/office/drawing/2014/main" id="{FF29E31D-EF66-49D5-AFC1-A2F8E973BB4C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4" name="Cube 1083">
                  <a:extLst>
                    <a:ext uri="{FF2B5EF4-FFF2-40B4-BE49-F238E27FC236}">
                      <a16:creationId xmlns:a16="http://schemas.microsoft.com/office/drawing/2014/main" id="{356DCE2A-CF95-4D3F-B8CE-E60AF66386D0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5" name="Cube 1084">
                  <a:extLst>
                    <a:ext uri="{FF2B5EF4-FFF2-40B4-BE49-F238E27FC236}">
                      <a16:creationId xmlns:a16="http://schemas.microsoft.com/office/drawing/2014/main" id="{08E53265-FABB-47AA-BACE-0596409CAB6F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6" name="Cube 1085">
                  <a:extLst>
                    <a:ext uri="{FF2B5EF4-FFF2-40B4-BE49-F238E27FC236}">
                      <a16:creationId xmlns:a16="http://schemas.microsoft.com/office/drawing/2014/main" id="{DCFA8FD2-465E-4D46-950C-A69D4684A202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7" name="Cube 1086">
                  <a:extLst>
                    <a:ext uri="{FF2B5EF4-FFF2-40B4-BE49-F238E27FC236}">
                      <a16:creationId xmlns:a16="http://schemas.microsoft.com/office/drawing/2014/main" id="{B45833DE-E23D-472D-815C-CDA10CA867BA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8" name="Cube 1087">
                  <a:extLst>
                    <a:ext uri="{FF2B5EF4-FFF2-40B4-BE49-F238E27FC236}">
                      <a16:creationId xmlns:a16="http://schemas.microsoft.com/office/drawing/2014/main" id="{21393E39-D5AC-4CBC-8A8A-E0459EED0292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9" name="Cube 1088">
                  <a:extLst>
                    <a:ext uri="{FF2B5EF4-FFF2-40B4-BE49-F238E27FC236}">
                      <a16:creationId xmlns:a16="http://schemas.microsoft.com/office/drawing/2014/main" id="{48BDA09C-B539-42CE-908C-007C47002F47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0" name="Cube 1089">
                  <a:extLst>
                    <a:ext uri="{FF2B5EF4-FFF2-40B4-BE49-F238E27FC236}">
                      <a16:creationId xmlns:a16="http://schemas.microsoft.com/office/drawing/2014/main" id="{8DA3EA1F-73FC-4134-9FFF-C2A88057460D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15" name="Group 84">
                <a:extLst>
                  <a:ext uri="{FF2B5EF4-FFF2-40B4-BE49-F238E27FC236}">
                    <a16:creationId xmlns:a16="http://schemas.microsoft.com/office/drawing/2014/main" id="{B3A09C94-C232-4421-B05E-8B3BF0DF00F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71" name="Cube 1070">
                  <a:extLst>
                    <a:ext uri="{FF2B5EF4-FFF2-40B4-BE49-F238E27FC236}">
                      <a16:creationId xmlns:a16="http://schemas.microsoft.com/office/drawing/2014/main" id="{44364D90-E470-4677-9B27-18BA68478A70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2" name="Cube 1071">
                  <a:extLst>
                    <a:ext uri="{FF2B5EF4-FFF2-40B4-BE49-F238E27FC236}">
                      <a16:creationId xmlns:a16="http://schemas.microsoft.com/office/drawing/2014/main" id="{C673E923-D732-41E9-AC1E-E940CEAE098A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3" name="Cube 1072">
                  <a:extLst>
                    <a:ext uri="{FF2B5EF4-FFF2-40B4-BE49-F238E27FC236}">
                      <a16:creationId xmlns:a16="http://schemas.microsoft.com/office/drawing/2014/main" id="{084D8E9A-7698-4176-923C-09E4C05B7C3A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4" name="Cube 1073">
                  <a:extLst>
                    <a:ext uri="{FF2B5EF4-FFF2-40B4-BE49-F238E27FC236}">
                      <a16:creationId xmlns:a16="http://schemas.microsoft.com/office/drawing/2014/main" id="{72FB544B-4259-4F0E-AD2A-F805C6E17C04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5" name="Cube 1074">
                  <a:extLst>
                    <a:ext uri="{FF2B5EF4-FFF2-40B4-BE49-F238E27FC236}">
                      <a16:creationId xmlns:a16="http://schemas.microsoft.com/office/drawing/2014/main" id="{DB5C8789-3D16-4A33-9162-A5910934676F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6" name="Cube 1075">
                  <a:extLst>
                    <a:ext uri="{FF2B5EF4-FFF2-40B4-BE49-F238E27FC236}">
                      <a16:creationId xmlns:a16="http://schemas.microsoft.com/office/drawing/2014/main" id="{54337C73-607C-4E7D-AD55-10AE31D0A2E8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7" name="Cube 1076">
                  <a:extLst>
                    <a:ext uri="{FF2B5EF4-FFF2-40B4-BE49-F238E27FC236}">
                      <a16:creationId xmlns:a16="http://schemas.microsoft.com/office/drawing/2014/main" id="{BEBCEC50-8EBB-478E-B724-1F478CE0D982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8" name="Cube 1077">
                  <a:extLst>
                    <a:ext uri="{FF2B5EF4-FFF2-40B4-BE49-F238E27FC236}">
                      <a16:creationId xmlns:a16="http://schemas.microsoft.com/office/drawing/2014/main" id="{53D03036-240C-4E65-907F-6EF910F6C0BD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9" name="Cube 1078">
                  <a:extLst>
                    <a:ext uri="{FF2B5EF4-FFF2-40B4-BE49-F238E27FC236}">
                      <a16:creationId xmlns:a16="http://schemas.microsoft.com/office/drawing/2014/main" id="{4E8B55EE-6A4A-4EE4-BA86-FF8A701567F1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0" name="Cube 1079">
                  <a:extLst>
                    <a:ext uri="{FF2B5EF4-FFF2-40B4-BE49-F238E27FC236}">
                      <a16:creationId xmlns:a16="http://schemas.microsoft.com/office/drawing/2014/main" id="{8F40DA14-11DE-4D5B-BBDC-16CE4CF51ED5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16" name="Group 139">
                <a:extLst>
                  <a:ext uri="{FF2B5EF4-FFF2-40B4-BE49-F238E27FC236}">
                    <a16:creationId xmlns:a16="http://schemas.microsoft.com/office/drawing/2014/main" id="{02B10D0A-C9BF-43A1-85F0-74AED85EF00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61" name="Cube 1060">
                  <a:extLst>
                    <a:ext uri="{FF2B5EF4-FFF2-40B4-BE49-F238E27FC236}">
                      <a16:creationId xmlns:a16="http://schemas.microsoft.com/office/drawing/2014/main" id="{BC36D253-5EB5-4C45-9C92-9C094262A6BA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2" name="Cube 1061">
                  <a:extLst>
                    <a:ext uri="{FF2B5EF4-FFF2-40B4-BE49-F238E27FC236}">
                      <a16:creationId xmlns:a16="http://schemas.microsoft.com/office/drawing/2014/main" id="{7EB2100A-81F7-4352-9991-8D3D88516087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3" name="Cube 1062">
                  <a:extLst>
                    <a:ext uri="{FF2B5EF4-FFF2-40B4-BE49-F238E27FC236}">
                      <a16:creationId xmlns:a16="http://schemas.microsoft.com/office/drawing/2014/main" id="{5E3C0F09-B50B-46C6-8724-6B3C5EFF48DE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4" name="Cube 1063">
                  <a:extLst>
                    <a:ext uri="{FF2B5EF4-FFF2-40B4-BE49-F238E27FC236}">
                      <a16:creationId xmlns:a16="http://schemas.microsoft.com/office/drawing/2014/main" id="{55C010E4-DBAE-4A9B-A2D1-AF24FC7DB861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5" name="Cube 1064">
                  <a:extLst>
                    <a:ext uri="{FF2B5EF4-FFF2-40B4-BE49-F238E27FC236}">
                      <a16:creationId xmlns:a16="http://schemas.microsoft.com/office/drawing/2014/main" id="{D7D01FDE-088F-4429-B086-86E04D043F50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6" name="Cube 1065">
                  <a:extLst>
                    <a:ext uri="{FF2B5EF4-FFF2-40B4-BE49-F238E27FC236}">
                      <a16:creationId xmlns:a16="http://schemas.microsoft.com/office/drawing/2014/main" id="{914AAFF2-3001-4FD2-8320-766639A299CA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7" name="Cube 1066">
                  <a:extLst>
                    <a:ext uri="{FF2B5EF4-FFF2-40B4-BE49-F238E27FC236}">
                      <a16:creationId xmlns:a16="http://schemas.microsoft.com/office/drawing/2014/main" id="{C0C9BA28-1224-49D8-B6BD-F7C491B2F876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8" name="Cube 1067">
                  <a:extLst>
                    <a:ext uri="{FF2B5EF4-FFF2-40B4-BE49-F238E27FC236}">
                      <a16:creationId xmlns:a16="http://schemas.microsoft.com/office/drawing/2014/main" id="{C8E2AC75-8F69-4869-845B-BFDD9D28CDC7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9" name="Cube 1068">
                  <a:extLst>
                    <a:ext uri="{FF2B5EF4-FFF2-40B4-BE49-F238E27FC236}">
                      <a16:creationId xmlns:a16="http://schemas.microsoft.com/office/drawing/2014/main" id="{AEFF4FC9-E491-45FE-BD8F-63719F74E558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0" name="Cube 1069">
                  <a:extLst>
                    <a:ext uri="{FF2B5EF4-FFF2-40B4-BE49-F238E27FC236}">
                      <a16:creationId xmlns:a16="http://schemas.microsoft.com/office/drawing/2014/main" id="{C0ADBB42-3F5F-4E65-8429-5386AD391FED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17" name="Group 150">
                <a:extLst>
                  <a:ext uri="{FF2B5EF4-FFF2-40B4-BE49-F238E27FC236}">
                    <a16:creationId xmlns:a16="http://schemas.microsoft.com/office/drawing/2014/main" id="{69384465-67E9-4521-BC15-8342B4FEF33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1051" name="Cube 1050">
                  <a:extLst>
                    <a:ext uri="{FF2B5EF4-FFF2-40B4-BE49-F238E27FC236}">
                      <a16:creationId xmlns:a16="http://schemas.microsoft.com/office/drawing/2014/main" id="{5E1A56BD-1C05-41BA-8E48-CCCD01F6F85A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2" name="Cube 1051">
                  <a:extLst>
                    <a:ext uri="{FF2B5EF4-FFF2-40B4-BE49-F238E27FC236}">
                      <a16:creationId xmlns:a16="http://schemas.microsoft.com/office/drawing/2014/main" id="{140EF633-2F4B-4EB9-85C5-E8ED2A2BBBA4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3" name="Cube 1052">
                  <a:extLst>
                    <a:ext uri="{FF2B5EF4-FFF2-40B4-BE49-F238E27FC236}">
                      <a16:creationId xmlns:a16="http://schemas.microsoft.com/office/drawing/2014/main" id="{7159F8B8-9576-484B-969C-44C18F7F4A61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4" name="Cube 1053">
                  <a:extLst>
                    <a:ext uri="{FF2B5EF4-FFF2-40B4-BE49-F238E27FC236}">
                      <a16:creationId xmlns:a16="http://schemas.microsoft.com/office/drawing/2014/main" id="{17E64D23-CAA4-40E3-A8E7-C6EC059FE354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5" name="Cube 1054">
                  <a:extLst>
                    <a:ext uri="{FF2B5EF4-FFF2-40B4-BE49-F238E27FC236}">
                      <a16:creationId xmlns:a16="http://schemas.microsoft.com/office/drawing/2014/main" id="{A3DD638E-3D07-4200-8856-245021C5B26B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6" name="Cube 1055">
                  <a:extLst>
                    <a:ext uri="{FF2B5EF4-FFF2-40B4-BE49-F238E27FC236}">
                      <a16:creationId xmlns:a16="http://schemas.microsoft.com/office/drawing/2014/main" id="{160F5F5F-BDA8-445F-9424-4F72137BA563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7" name="Cube 1056">
                  <a:extLst>
                    <a:ext uri="{FF2B5EF4-FFF2-40B4-BE49-F238E27FC236}">
                      <a16:creationId xmlns:a16="http://schemas.microsoft.com/office/drawing/2014/main" id="{A3423A35-AA8B-4C46-800D-A27401477390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8" name="Cube 1057">
                  <a:extLst>
                    <a:ext uri="{FF2B5EF4-FFF2-40B4-BE49-F238E27FC236}">
                      <a16:creationId xmlns:a16="http://schemas.microsoft.com/office/drawing/2014/main" id="{5D29487F-51FA-4FFB-826B-8CF074120E99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9" name="Cube 1058">
                  <a:extLst>
                    <a:ext uri="{FF2B5EF4-FFF2-40B4-BE49-F238E27FC236}">
                      <a16:creationId xmlns:a16="http://schemas.microsoft.com/office/drawing/2014/main" id="{537F0D94-8E4A-48E6-93C3-D1379AF1640E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0" name="Cube 1059">
                  <a:extLst>
                    <a:ext uri="{FF2B5EF4-FFF2-40B4-BE49-F238E27FC236}">
                      <a16:creationId xmlns:a16="http://schemas.microsoft.com/office/drawing/2014/main" id="{BB839062-1DBF-4F5F-8B3C-D6D7C954630E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18" name="Group 161">
                <a:extLst>
                  <a:ext uri="{FF2B5EF4-FFF2-40B4-BE49-F238E27FC236}">
                    <a16:creationId xmlns:a16="http://schemas.microsoft.com/office/drawing/2014/main" id="{5EE22719-ADAF-4330-9371-613659B7999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1041" name="Cube 1040">
                  <a:extLst>
                    <a:ext uri="{FF2B5EF4-FFF2-40B4-BE49-F238E27FC236}">
                      <a16:creationId xmlns:a16="http://schemas.microsoft.com/office/drawing/2014/main" id="{5E186E94-B8CC-4B1C-8319-0E44BD10EA9F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2" name="Cube 1041">
                  <a:extLst>
                    <a:ext uri="{FF2B5EF4-FFF2-40B4-BE49-F238E27FC236}">
                      <a16:creationId xmlns:a16="http://schemas.microsoft.com/office/drawing/2014/main" id="{42C9F70C-F2AE-4005-BE4E-5680E8A7A9F1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3" name="Cube 1042">
                  <a:extLst>
                    <a:ext uri="{FF2B5EF4-FFF2-40B4-BE49-F238E27FC236}">
                      <a16:creationId xmlns:a16="http://schemas.microsoft.com/office/drawing/2014/main" id="{3A070B73-D359-4390-AD29-83FE6A6D19C2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4" name="Cube 1043">
                  <a:extLst>
                    <a:ext uri="{FF2B5EF4-FFF2-40B4-BE49-F238E27FC236}">
                      <a16:creationId xmlns:a16="http://schemas.microsoft.com/office/drawing/2014/main" id="{40427919-806D-4B7C-8E3B-7E69F07AA466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5" name="Cube 1044">
                  <a:extLst>
                    <a:ext uri="{FF2B5EF4-FFF2-40B4-BE49-F238E27FC236}">
                      <a16:creationId xmlns:a16="http://schemas.microsoft.com/office/drawing/2014/main" id="{E2CD2883-7B26-4D1A-A3D9-054DFDC7E0FC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6" name="Cube 1045">
                  <a:extLst>
                    <a:ext uri="{FF2B5EF4-FFF2-40B4-BE49-F238E27FC236}">
                      <a16:creationId xmlns:a16="http://schemas.microsoft.com/office/drawing/2014/main" id="{589CD572-7D3E-44E2-B1E9-F8D1FD2B35B7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7" name="Cube 1046">
                  <a:extLst>
                    <a:ext uri="{FF2B5EF4-FFF2-40B4-BE49-F238E27FC236}">
                      <a16:creationId xmlns:a16="http://schemas.microsoft.com/office/drawing/2014/main" id="{8F34BC4E-93B1-42CE-A1F3-31D4C02085E1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8" name="Cube 1047">
                  <a:extLst>
                    <a:ext uri="{FF2B5EF4-FFF2-40B4-BE49-F238E27FC236}">
                      <a16:creationId xmlns:a16="http://schemas.microsoft.com/office/drawing/2014/main" id="{5912BC0B-D4CD-427C-A3B6-28E99430AF06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9" name="Cube 1048">
                  <a:extLst>
                    <a:ext uri="{FF2B5EF4-FFF2-40B4-BE49-F238E27FC236}">
                      <a16:creationId xmlns:a16="http://schemas.microsoft.com/office/drawing/2014/main" id="{78E54DAE-6800-45DA-A09F-FA4F287BFB80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0" name="Cube 1049">
                  <a:extLst>
                    <a:ext uri="{FF2B5EF4-FFF2-40B4-BE49-F238E27FC236}">
                      <a16:creationId xmlns:a16="http://schemas.microsoft.com/office/drawing/2014/main" id="{DAA71581-E589-4905-B0C6-DE479DFE7900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19" name="Group 172">
                <a:extLst>
                  <a:ext uri="{FF2B5EF4-FFF2-40B4-BE49-F238E27FC236}">
                    <a16:creationId xmlns:a16="http://schemas.microsoft.com/office/drawing/2014/main" id="{906965CD-00CE-413C-BA25-73C474401C3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31" name="Cube 1030">
                  <a:extLst>
                    <a:ext uri="{FF2B5EF4-FFF2-40B4-BE49-F238E27FC236}">
                      <a16:creationId xmlns:a16="http://schemas.microsoft.com/office/drawing/2014/main" id="{2873232B-1FBC-45C3-9C01-315709686D78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2" name="Cube 1031">
                  <a:extLst>
                    <a:ext uri="{FF2B5EF4-FFF2-40B4-BE49-F238E27FC236}">
                      <a16:creationId xmlns:a16="http://schemas.microsoft.com/office/drawing/2014/main" id="{25D32E1D-8435-48B8-AA60-20106DCA8068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3" name="Cube 1032">
                  <a:extLst>
                    <a:ext uri="{FF2B5EF4-FFF2-40B4-BE49-F238E27FC236}">
                      <a16:creationId xmlns:a16="http://schemas.microsoft.com/office/drawing/2014/main" id="{24979530-8B97-4591-8708-2D1436E876D9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4" name="Cube 1033">
                  <a:extLst>
                    <a:ext uri="{FF2B5EF4-FFF2-40B4-BE49-F238E27FC236}">
                      <a16:creationId xmlns:a16="http://schemas.microsoft.com/office/drawing/2014/main" id="{7E7CFD3B-97E0-444A-89D4-476A6240B17D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5" name="Cube 1034">
                  <a:extLst>
                    <a:ext uri="{FF2B5EF4-FFF2-40B4-BE49-F238E27FC236}">
                      <a16:creationId xmlns:a16="http://schemas.microsoft.com/office/drawing/2014/main" id="{68A16819-4E06-4A97-AD56-3C5286612ED1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6" name="Cube 1035">
                  <a:extLst>
                    <a:ext uri="{FF2B5EF4-FFF2-40B4-BE49-F238E27FC236}">
                      <a16:creationId xmlns:a16="http://schemas.microsoft.com/office/drawing/2014/main" id="{1D3429CF-A3D7-4BE3-8916-B980683072DA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7" name="Cube 1036">
                  <a:extLst>
                    <a:ext uri="{FF2B5EF4-FFF2-40B4-BE49-F238E27FC236}">
                      <a16:creationId xmlns:a16="http://schemas.microsoft.com/office/drawing/2014/main" id="{82F64861-3AD8-40CE-AA30-076EDEBCD497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8" name="Cube 1037">
                  <a:extLst>
                    <a:ext uri="{FF2B5EF4-FFF2-40B4-BE49-F238E27FC236}">
                      <a16:creationId xmlns:a16="http://schemas.microsoft.com/office/drawing/2014/main" id="{A862FE13-315C-4DFE-981E-3960A7243876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9" name="Cube 1038">
                  <a:extLst>
                    <a:ext uri="{FF2B5EF4-FFF2-40B4-BE49-F238E27FC236}">
                      <a16:creationId xmlns:a16="http://schemas.microsoft.com/office/drawing/2014/main" id="{90DAFBCF-752B-4F22-80D8-51266B555888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0" name="Cube 1039">
                  <a:extLst>
                    <a:ext uri="{FF2B5EF4-FFF2-40B4-BE49-F238E27FC236}">
                      <a16:creationId xmlns:a16="http://schemas.microsoft.com/office/drawing/2014/main" id="{9E73F357-0E17-4D25-9102-E318967B1280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20" name="Group 183">
                <a:extLst>
                  <a:ext uri="{FF2B5EF4-FFF2-40B4-BE49-F238E27FC236}">
                    <a16:creationId xmlns:a16="http://schemas.microsoft.com/office/drawing/2014/main" id="{B7E23F72-43D6-485B-BC98-E1C51C76745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21" name="Cube 1020">
                  <a:extLst>
                    <a:ext uri="{FF2B5EF4-FFF2-40B4-BE49-F238E27FC236}">
                      <a16:creationId xmlns:a16="http://schemas.microsoft.com/office/drawing/2014/main" id="{56B1C03D-0FD7-4680-9EF6-FC740A16DB25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2" name="Cube 1021">
                  <a:extLst>
                    <a:ext uri="{FF2B5EF4-FFF2-40B4-BE49-F238E27FC236}">
                      <a16:creationId xmlns:a16="http://schemas.microsoft.com/office/drawing/2014/main" id="{CF54473A-E829-4EF0-BA78-78C1AD5F2C52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3" name="Cube 1022">
                  <a:extLst>
                    <a:ext uri="{FF2B5EF4-FFF2-40B4-BE49-F238E27FC236}">
                      <a16:creationId xmlns:a16="http://schemas.microsoft.com/office/drawing/2014/main" id="{A95EA3CA-6584-436A-AB98-F522178CE3DE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4" name="Cube 1023">
                  <a:extLst>
                    <a:ext uri="{FF2B5EF4-FFF2-40B4-BE49-F238E27FC236}">
                      <a16:creationId xmlns:a16="http://schemas.microsoft.com/office/drawing/2014/main" id="{6C97212A-D86E-4D71-9748-6DEED5640012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5" name="Cube 1024">
                  <a:extLst>
                    <a:ext uri="{FF2B5EF4-FFF2-40B4-BE49-F238E27FC236}">
                      <a16:creationId xmlns:a16="http://schemas.microsoft.com/office/drawing/2014/main" id="{C7621BED-A616-4E9F-BE51-A96FEF4EBCFA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6" name="Cube 1025">
                  <a:extLst>
                    <a:ext uri="{FF2B5EF4-FFF2-40B4-BE49-F238E27FC236}">
                      <a16:creationId xmlns:a16="http://schemas.microsoft.com/office/drawing/2014/main" id="{1E0F2134-1AC4-4F6A-9AF4-EFBF8152D7BF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7" name="Cube 1026">
                  <a:extLst>
                    <a:ext uri="{FF2B5EF4-FFF2-40B4-BE49-F238E27FC236}">
                      <a16:creationId xmlns:a16="http://schemas.microsoft.com/office/drawing/2014/main" id="{FC6DD7F8-B97B-4593-8B15-138A2DAE0421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8" name="Cube 1027">
                  <a:extLst>
                    <a:ext uri="{FF2B5EF4-FFF2-40B4-BE49-F238E27FC236}">
                      <a16:creationId xmlns:a16="http://schemas.microsoft.com/office/drawing/2014/main" id="{422B4807-C2C1-408F-8DDD-DFF70354C401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9" name="Cube 1028">
                  <a:extLst>
                    <a:ext uri="{FF2B5EF4-FFF2-40B4-BE49-F238E27FC236}">
                      <a16:creationId xmlns:a16="http://schemas.microsoft.com/office/drawing/2014/main" id="{8FAF7106-6E30-461A-A551-56AEB2BF4BA6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0" name="Cube 1029">
                  <a:extLst>
                    <a:ext uri="{FF2B5EF4-FFF2-40B4-BE49-F238E27FC236}">
                      <a16:creationId xmlns:a16="http://schemas.microsoft.com/office/drawing/2014/main" id="{9D15BCBC-8F0B-47B9-8939-DB9F30B27F1C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0" grpId="0" animBg="1"/>
      <p:bldP spid="161" grpId="0" animBg="1"/>
      <p:bldP spid="15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E4B975B-63CA-4AF9-93A3-B765B3F6494A}"/>
              </a:ext>
            </a:extLst>
          </p:cNvPr>
          <p:cNvSpPr/>
          <p:nvPr/>
        </p:nvSpPr>
        <p:spPr>
          <a:xfrm>
            <a:off x="755650" y="1473200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0082CA"/>
                </a:solidFill>
              </a:rPr>
              <a:t>hundreds</a:t>
            </a:r>
            <a:endParaRPr lang="en-GB" b="1" dirty="0">
              <a:solidFill>
                <a:srgbClr val="0082CA"/>
              </a:solidFill>
            </a:endParaRPr>
          </a:p>
        </p:txBody>
      </p:sp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is the number?</a:t>
            </a: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0D66625A-8257-4D14-910F-3D5231B60D64}"/>
              </a:ext>
            </a:extLst>
          </p:cNvPr>
          <p:cNvSpPr/>
          <p:nvPr/>
        </p:nvSpPr>
        <p:spPr>
          <a:xfrm>
            <a:off x="3384550" y="1465263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4"/>
                </a:solidFill>
              </a:rPr>
              <a:t>tens</a:t>
            </a:r>
            <a:endParaRPr lang="en-GB" b="1" dirty="0">
              <a:solidFill>
                <a:schemeClr val="accent4"/>
              </a:solidFill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755FEC80-6B4E-4F08-BA92-6E6F4B9BDB7F}"/>
              </a:ext>
            </a:extLst>
          </p:cNvPr>
          <p:cNvSpPr/>
          <p:nvPr/>
        </p:nvSpPr>
        <p:spPr>
          <a:xfrm>
            <a:off x="6030913" y="1473200"/>
            <a:ext cx="2347912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</a:rPr>
              <a:t>ones</a:t>
            </a:r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9FB0901-B1F7-4CCC-8B3A-068F2F498BDA}"/>
              </a:ext>
            </a:extLst>
          </p:cNvPr>
          <p:cNvSpPr/>
          <p:nvPr/>
        </p:nvSpPr>
        <p:spPr>
          <a:xfrm>
            <a:off x="1519238" y="4994275"/>
            <a:ext cx="820737" cy="820738"/>
          </a:xfrm>
          <a:prstGeom prst="ellipse">
            <a:avLst/>
          </a:prstGeom>
          <a:solidFill>
            <a:srgbClr val="0082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3</a:t>
            </a: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CDEB2753-E6E3-41BC-8CC1-27D5CE1589EF}"/>
              </a:ext>
            </a:extLst>
          </p:cNvPr>
          <p:cNvSpPr/>
          <p:nvPr/>
        </p:nvSpPr>
        <p:spPr>
          <a:xfrm>
            <a:off x="4165600" y="5002213"/>
            <a:ext cx="820738" cy="820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9</a:t>
            </a: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C30925AF-CC17-4AEA-91FC-4C8F10DD6FBF}"/>
              </a:ext>
            </a:extLst>
          </p:cNvPr>
          <p:cNvSpPr/>
          <p:nvPr/>
        </p:nvSpPr>
        <p:spPr>
          <a:xfrm>
            <a:off x="6794500" y="5002213"/>
            <a:ext cx="820738" cy="82073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8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976313" y="2538413"/>
            <a:ext cx="1909762" cy="2057400"/>
            <a:chOff x="976254" y="2538685"/>
            <a:chExt cx="1909991" cy="2057795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70D59468-9E3E-4D72-A0F2-4CC90EF852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76254" y="2538685"/>
              <a:ext cx="893046" cy="921855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2" name="Group 38">
                <a:extLst>
                  <a:ext uri="{FF2B5EF4-FFF2-40B4-BE49-F238E27FC236}">
                    <a16:creationId xmlns:a16="http://schemas.microsoft.com/office/drawing/2014/main" id="{A5FDDD0E-3941-49DB-9A9A-00E5F06D40F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3" name="Cube 112">
                  <a:extLst>
                    <a:ext uri="{FF2B5EF4-FFF2-40B4-BE49-F238E27FC236}">
                      <a16:creationId xmlns:a16="http://schemas.microsoft.com/office/drawing/2014/main" id="{C10B1617-DABB-4E89-93A4-EB315B822344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" name="Cube 113">
                  <a:extLst>
                    <a:ext uri="{FF2B5EF4-FFF2-40B4-BE49-F238E27FC236}">
                      <a16:creationId xmlns:a16="http://schemas.microsoft.com/office/drawing/2014/main" id="{308EF151-C1D7-41F6-B9E3-79C7687A6ECD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" name="Cube 114">
                  <a:extLst>
                    <a:ext uri="{FF2B5EF4-FFF2-40B4-BE49-F238E27FC236}">
                      <a16:creationId xmlns:a16="http://schemas.microsoft.com/office/drawing/2014/main" id="{BF096030-A97E-47AB-8D7D-D5DFFDDD38EA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" name="Cube 115">
                  <a:extLst>
                    <a:ext uri="{FF2B5EF4-FFF2-40B4-BE49-F238E27FC236}">
                      <a16:creationId xmlns:a16="http://schemas.microsoft.com/office/drawing/2014/main" id="{8CD17BFC-C9F8-4472-ACCF-2F81784176AF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" name="Cube 116">
                  <a:extLst>
                    <a:ext uri="{FF2B5EF4-FFF2-40B4-BE49-F238E27FC236}">
                      <a16:creationId xmlns:a16="http://schemas.microsoft.com/office/drawing/2014/main" id="{7AA7F73A-808C-4207-B694-5E79D4BFC388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" name="Cube 117">
                  <a:extLst>
                    <a:ext uri="{FF2B5EF4-FFF2-40B4-BE49-F238E27FC236}">
                      <a16:creationId xmlns:a16="http://schemas.microsoft.com/office/drawing/2014/main" id="{29CE1D6E-368D-4EDB-BFFA-3B3A690215B5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" name="Cube 118">
                  <a:extLst>
                    <a:ext uri="{FF2B5EF4-FFF2-40B4-BE49-F238E27FC236}">
                      <a16:creationId xmlns:a16="http://schemas.microsoft.com/office/drawing/2014/main" id="{5C382FD3-0550-4DF5-BAE8-297741C75A41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" name="Cube 119">
                  <a:extLst>
                    <a:ext uri="{FF2B5EF4-FFF2-40B4-BE49-F238E27FC236}">
                      <a16:creationId xmlns:a16="http://schemas.microsoft.com/office/drawing/2014/main" id="{B20E3C26-354E-4809-8BE2-1FE6F43CFD85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" name="Cube 120">
                  <a:extLst>
                    <a:ext uri="{FF2B5EF4-FFF2-40B4-BE49-F238E27FC236}">
                      <a16:creationId xmlns:a16="http://schemas.microsoft.com/office/drawing/2014/main" id="{146522C3-B634-407D-B05A-C74EEFE3462A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" name="Cube 121">
                  <a:extLst>
                    <a:ext uri="{FF2B5EF4-FFF2-40B4-BE49-F238E27FC236}">
                      <a16:creationId xmlns:a16="http://schemas.microsoft.com/office/drawing/2014/main" id="{09672075-31EE-4371-9AEF-8C43B8350FB9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3" name="Group 51">
                <a:extLst>
                  <a:ext uri="{FF2B5EF4-FFF2-40B4-BE49-F238E27FC236}">
                    <a16:creationId xmlns:a16="http://schemas.microsoft.com/office/drawing/2014/main" id="{AB5082CD-5C8A-4C76-B425-46F9D802432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3" name="Cube 102">
                  <a:extLst>
                    <a:ext uri="{FF2B5EF4-FFF2-40B4-BE49-F238E27FC236}">
                      <a16:creationId xmlns:a16="http://schemas.microsoft.com/office/drawing/2014/main" id="{E9582C02-F4E3-4363-BF96-CD86D92BD37A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" name="Cube 103">
                  <a:extLst>
                    <a:ext uri="{FF2B5EF4-FFF2-40B4-BE49-F238E27FC236}">
                      <a16:creationId xmlns:a16="http://schemas.microsoft.com/office/drawing/2014/main" id="{424FE648-A8AE-4E20-A738-5ECD291BE0B0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" name="Cube 104">
                  <a:extLst>
                    <a:ext uri="{FF2B5EF4-FFF2-40B4-BE49-F238E27FC236}">
                      <a16:creationId xmlns:a16="http://schemas.microsoft.com/office/drawing/2014/main" id="{2A874580-656F-43A5-B2BF-264E593D2C90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" name="Cube 105">
                  <a:extLst>
                    <a:ext uri="{FF2B5EF4-FFF2-40B4-BE49-F238E27FC236}">
                      <a16:creationId xmlns:a16="http://schemas.microsoft.com/office/drawing/2014/main" id="{804E4DB3-D35F-4212-B413-BD9C15E1477C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" name="Cube 106">
                  <a:extLst>
                    <a:ext uri="{FF2B5EF4-FFF2-40B4-BE49-F238E27FC236}">
                      <a16:creationId xmlns:a16="http://schemas.microsoft.com/office/drawing/2014/main" id="{EEFA1AFE-AD83-4BD7-BC5B-AAD4ADB035B4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" name="Cube 107">
                  <a:extLst>
                    <a:ext uri="{FF2B5EF4-FFF2-40B4-BE49-F238E27FC236}">
                      <a16:creationId xmlns:a16="http://schemas.microsoft.com/office/drawing/2014/main" id="{919EBF3C-E5E4-4BEF-B83E-307894084F3E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" name="Cube 108">
                  <a:extLst>
                    <a:ext uri="{FF2B5EF4-FFF2-40B4-BE49-F238E27FC236}">
                      <a16:creationId xmlns:a16="http://schemas.microsoft.com/office/drawing/2014/main" id="{E77EE3C4-A374-4235-87EC-0AB782B9BE93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" name="Cube 109">
                  <a:extLst>
                    <a:ext uri="{FF2B5EF4-FFF2-40B4-BE49-F238E27FC236}">
                      <a16:creationId xmlns:a16="http://schemas.microsoft.com/office/drawing/2014/main" id="{DF01B1CE-6785-4918-84F5-25D248BE509E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" name="Cube 110">
                  <a:extLst>
                    <a:ext uri="{FF2B5EF4-FFF2-40B4-BE49-F238E27FC236}">
                      <a16:creationId xmlns:a16="http://schemas.microsoft.com/office/drawing/2014/main" id="{D64054F0-EF5E-4657-AEB2-0AA64714226A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" name="Cube 111">
                  <a:extLst>
                    <a:ext uri="{FF2B5EF4-FFF2-40B4-BE49-F238E27FC236}">
                      <a16:creationId xmlns:a16="http://schemas.microsoft.com/office/drawing/2014/main" id="{3F278900-02AB-4E12-B440-D367326FABB3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4" name="Group 62">
                <a:extLst>
                  <a:ext uri="{FF2B5EF4-FFF2-40B4-BE49-F238E27FC236}">
                    <a16:creationId xmlns:a16="http://schemas.microsoft.com/office/drawing/2014/main" id="{78B21433-4CBA-4725-99DD-79E796C96CE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3" name="Cube 92">
                  <a:extLst>
                    <a:ext uri="{FF2B5EF4-FFF2-40B4-BE49-F238E27FC236}">
                      <a16:creationId xmlns:a16="http://schemas.microsoft.com/office/drawing/2014/main" id="{790D277E-C520-4BBE-BF2D-4B997802E8E2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" name="Cube 93">
                  <a:extLst>
                    <a:ext uri="{FF2B5EF4-FFF2-40B4-BE49-F238E27FC236}">
                      <a16:creationId xmlns:a16="http://schemas.microsoft.com/office/drawing/2014/main" id="{AB77AA3B-7AA7-4A6F-8CAD-8F547ED1B6D1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" name="Cube 94">
                  <a:extLst>
                    <a:ext uri="{FF2B5EF4-FFF2-40B4-BE49-F238E27FC236}">
                      <a16:creationId xmlns:a16="http://schemas.microsoft.com/office/drawing/2014/main" id="{8C7B45E2-9CEB-462E-8C58-945C29509EB9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" name="Cube 95">
                  <a:extLst>
                    <a:ext uri="{FF2B5EF4-FFF2-40B4-BE49-F238E27FC236}">
                      <a16:creationId xmlns:a16="http://schemas.microsoft.com/office/drawing/2014/main" id="{EE7F308D-0506-4216-BE3A-33692349CC07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" name="Cube 96">
                  <a:extLst>
                    <a:ext uri="{FF2B5EF4-FFF2-40B4-BE49-F238E27FC236}">
                      <a16:creationId xmlns:a16="http://schemas.microsoft.com/office/drawing/2014/main" id="{D6C302CC-D07D-4755-8F80-9329F4C336B8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" name="Cube 97">
                  <a:extLst>
                    <a:ext uri="{FF2B5EF4-FFF2-40B4-BE49-F238E27FC236}">
                      <a16:creationId xmlns:a16="http://schemas.microsoft.com/office/drawing/2014/main" id="{CBC1C5D9-1AAA-4DA5-AB6B-7922D8D2BBCD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" name="Cube 98">
                  <a:extLst>
                    <a:ext uri="{FF2B5EF4-FFF2-40B4-BE49-F238E27FC236}">
                      <a16:creationId xmlns:a16="http://schemas.microsoft.com/office/drawing/2014/main" id="{05BD48C3-99AD-499F-BDA2-635962E3C567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" name="Cube 99">
                  <a:extLst>
                    <a:ext uri="{FF2B5EF4-FFF2-40B4-BE49-F238E27FC236}">
                      <a16:creationId xmlns:a16="http://schemas.microsoft.com/office/drawing/2014/main" id="{6D13033A-2145-4696-9AFB-B9D341BD8A91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" name="Cube 100">
                  <a:extLst>
                    <a:ext uri="{FF2B5EF4-FFF2-40B4-BE49-F238E27FC236}">
                      <a16:creationId xmlns:a16="http://schemas.microsoft.com/office/drawing/2014/main" id="{5498C830-EF6F-4C43-A79C-5C64426A0CC5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" name="Cube 101">
                  <a:extLst>
                    <a:ext uri="{FF2B5EF4-FFF2-40B4-BE49-F238E27FC236}">
                      <a16:creationId xmlns:a16="http://schemas.microsoft.com/office/drawing/2014/main" id="{6D0FDDB0-7EDB-4922-A45B-0EB0DDDF1550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5" name="Group 73">
                <a:extLst>
                  <a:ext uri="{FF2B5EF4-FFF2-40B4-BE49-F238E27FC236}">
                    <a16:creationId xmlns:a16="http://schemas.microsoft.com/office/drawing/2014/main" id="{87F1AE24-1005-4C50-B14C-03F023B5C86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3" name="Cube 82">
                  <a:extLst>
                    <a:ext uri="{FF2B5EF4-FFF2-40B4-BE49-F238E27FC236}">
                      <a16:creationId xmlns:a16="http://schemas.microsoft.com/office/drawing/2014/main" id="{E22751DF-7713-48A4-98F9-EB99AFB79208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" name="Cube 83">
                  <a:extLst>
                    <a:ext uri="{FF2B5EF4-FFF2-40B4-BE49-F238E27FC236}">
                      <a16:creationId xmlns:a16="http://schemas.microsoft.com/office/drawing/2014/main" id="{33E2533E-C323-4A3D-BB5A-83A2377075F6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" name="Cube 84">
                  <a:extLst>
                    <a:ext uri="{FF2B5EF4-FFF2-40B4-BE49-F238E27FC236}">
                      <a16:creationId xmlns:a16="http://schemas.microsoft.com/office/drawing/2014/main" id="{27A580D3-2886-4C14-9CCF-596A2F3FEE87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" name="Cube 85">
                  <a:extLst>
                    <a:ext uri="{FF2B5EF4-FFF2-40B4-BE49-F238E27FC236}">
                      <a16:creationId xmlns:a16="http://schemas.microsoft.com/office/drawing/2014/main" id="{DA15B151-FE4F-4D69-9B90-18AB7A0B0669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" name="Cube 86">
                  <a:extLst>
                    <a:ext uri="{FF2B5EF4-FFF2-40B4-BE49-F238E27FC236}">
                      <a16:creationId xmlns:a16="http://schemas.microsoft.com/office/drawing/2014/main" id="{9C12277A-E171-4142-B156-5BBBAAB9900D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" name="Cube 87">
                  <a:extLst>
                    <a:ext uri="{FF2B5EF4-FFF2-40B4-BE49-F238E27FC236}">
                      <a16:creationId xmlns:a16="http://schemas.microsoft.com/office/drawing/2014/main" id="{BED4D9E0-2371-473C-B603-535527770251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" name="Cube 88">
                  <a:extLst>
                    <a:ext uri="{FF2B5EF4-FFF2-40B4-BE49-F238E27FC236}">
                      <a16:creationId xmlns:a16="http://schemas.microsoft.com/office/drawing/2014/main" id="{35E8DF5E-0353-4A00-8081-1974857B74DB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" name="Cube 89">
                  <a:extLst>
                    <a:ext uri="{FF2B5EF4-FFF2-40B4-BE49-F238E27FC236}">
                      <a16:creationId xmlns:a16="http://schemas.microsoft.com/office/drawing/2014/main" id="{7BC13119-E101-4198-98A3-4AA09243C3D2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" name="Cube 90">
                  <a:extLst>
                    <a:ext uri="{FF2B5EF4-FFF2-40B4-BE49-F238E27FC236}">
                      <a16:creationId xmlns:a16="http://schemas.microsoft.com/office/drawing/2014/main" id="{5A452D43-917D-4319-871E-148228ABC0FB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" name="Cube 91">
                  <a:extLst>
                    <a:ext uri="{FF2B5EF4-FFF2-40B4-BE49-F238E27FC236}">
                      <a16:creationId xmlns:a16="http://schemas.microsoft.com/office/drawing/2014/main" id="{84D7B8AF-CF84-4DC4-8188-367072B525FE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6" name="Group 84">
                <a:extLst>
                  <a:ext uri="{FF2B5EF4-FFF2-40B4-BE49-F238E27FC236}">
                    <a16:creationId xmlns:a16="http://schemas.microsoft.com/office/drawing/2014/main" id="{2B6AAF59-7FBF-4D6A-8E0B-339A39F9C50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3" name="Cube 72">
                  <a:extLst>
                    <a:ext uri="{FF2B5EF4-FFF2-40B4-BE49-F238E27FC236}">
                      <a16:creationId xmlns:a16="http://schemas.microsoft.com/office/drawing/2014/main" id="{5406BA8B-9069-492C-A07C-FECD1D333049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" name="Cube 73">
                  <a:extLst>
                    <a:ext uri="{FF2B5EF4-FFF2-40B4-BE49-F238E27FC236}">
                      <a16:creationId xmlns:a16="http://schemas.microsoft.com/office/drawing/2014/main" id="{BFA9DCCE-A9F4-41B1-9254-59A4F167DE62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" name="Cube 74">
                  <a:extLst>
                    <a:ext uri="{FF2B5EF4-FFF2-40B4-BE49-F238E27FC236}">
                      <a16:creationId xmlns:a16="http://schemas.microsoft.com/office/drawing/2014/main" id="{AD04C316-7C11-4B85-ADFE-7DA67FF1B7DC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" name="Cube 75">
                  <a:extLst>
                    <a:ext uri="{FF2B5EF4-FFF2-40B4-BE49-F238E27FC236}">
                      <a16:creationId xmlns:a16="http://schemas.microsoft.com/office/drawing/2014/main" id="{819E83E3-73AB-4727-9EFC-2C4D90E13226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" name="Cube 76">
                  <a:extLst>
                    <a:ext uri="{FF2B5EF4-FFF2-40B4-BE49-F238E27FC236}">
                      <a16:creationId xmlns:a16="http://schemas.microsoft.com/office/drawing/2014/main" id="{80D1B18C-6F00-46F4-9D4A-330E9A579B48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" name="Cube 77">
                  <a:extLst>
                    <a:ext uri="{FF2B5EF4-FFF2-40B4-BE49-F238E27FC236}">
                      <a16:creationId xmlns:a16="http://schemas.microsoft.com/office/drawing/2014/main" id="{86F9B6BB-0C6F-4F88-9BC2-92A13CFB03C8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" name="Cube 78">
                  <a:extLst>
                    <a:ext uri="{FF2B5EF4-FFF2-40B4-BE49-F238E27FC236}">
                      <a16:creationId xmlns:a16="http://schemas.microsoft.com/office/drawing/2014/main" id="{2BDDA008-70C2-48A3-9C9E-B3B38993F93C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" name="Cube 79">
                  <a:extLst>
                    <a:ext uri="{FF2B5EF4-FFF2-40B4-BE49-F238E27FC236}">
                      <a16:creationId xmlns:a16="http://schemas.microsoft.com/office/drawing/2014/main" id="{18D796C5-A1CA-4994-B1C5-33136FA0A2F1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" name="Cube 80">
                  <a:extLst>
                    <a:ext uri="{FF2B5EF4-FFF2-40B4-BE49-F238E27FC236}">
                      <a16:creationId xmlns:a16="http://schemas.microsoft.com/office/drawing/2014/main" id="{5A81F8B7-3376-432D-BB00-E8B92DD8BF6C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" name="Cube 81">
                  <a:extLst>
                    <a:ext uri="{FF2B5EF4-FFF2-40B4-BE49-F238E27FC236}">
                      <a16:creationId xmlns:a16="http://schemas.microsoft.com/office/drawing/2014/main" id="{5202427D-8C67-4594-9234-2C18924FD93D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7" name="Group 139">
                <a:extLst>
                  <a:ext uri="{FF2B5EF4-FFF2-40B4-BE49-F238E27FC236}">
                    <a16:creationId xmlns:a16="http://schemas.microsoft.com/office/drawing/2014/main" id="{16C35358-BDF1-483F-AEC9-03BAE118A8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3" name="Cube 62">
                  <a:extLst>
                    <a:ext uri="{FF2B5EF4-FFF2-40B4-BE49-F238E27FC236}">
                      <a16:creationId xmlns:a16="http://schemas.microsoft.com/office/drawing/2014/main" id="{1C8CBEAF-F8BC-4425-A8B1-4A70F97295C0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" name="Cube 63">
                  <a:extLst>
                    <a:ext uri="{FF2B5EF4-FFF2-40B4-BE49-F238E27FC236}">
                      <a16:creationId xmlns:a16="http://schemas.microsoft.com/office/drawing/2014/main" id="{FD65AC97-3975-4381-AE20-EAA53DC7E18B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" name="Cube 64">
                  <a:extLst>
                    <a:ext uri="{FF2B5EF4-FFF2-40B4-BE49-F238E27FC236}">
                      <a16:creationId xmlns:a16="http://schemas.microsoft.com/office/drawing/2014/main" id="{158E568E-38E8-4E47-9021-511D09FDA741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" name="Cube 65">
                  <a:extLst>
                    <a:ext uri="{FF2B5EF4-FFF2-40B4-BE49-F238E27FC236}">
                      <a16:creationId xmlns:a16="http://schemas.microsoft.com/office/drawing/2014/main" id="{43FAAF7D-F134-418B-BDB2-894C8B33CDBD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" name="Cube 66">
                  <a:extLst>
                    <a:ext uri="{FF2B5EF4-FFF2-40B4-BE49-F238E27FC236}">
                      <a16:creationId xmlns:a16="http://schemas.microsoft.com/office/drawing/2014/main" id="{955120E5-F02A-4D39-A423-E576796546CF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" name="Cube 67">
                  <a:extLst>
                    <a:ext uri="{FF2B5EF4-FFF2-40B4-BE49-F238E27FC236}">
                      <a16:creationId xmlns:a16="http://schemas.microsoft.com/office/drawing/2014/main" id="{802ABD6D-B6A2-43E7-BFC7-1797361145F7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" name="Cube 68">
                  <a:extLst>
                    <a:ext uri="{FF2B5EF4-FFF2-40B4-BE49-F238E27FC236}">
                      <a16:creationId xmlns:a16="http://schemas.microsoft.com/office/drawing/2014/main" id="{DF29F9DE-4C24-4792-B381-50A5D88821BE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" name="Cube 69">
                  <a:extLst>
                    <a:ext uri="{FF2B5EF4-FFF2-40B4-BE49-F238E27FC236}">
                      <a16:creationId xmlns:a16="http://schemas.microsoft.com/office/drawing/2014/main" id="{D2E55882-0F07-4465-BFCE-D83E81AFB48A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" name="Cube 70">
                  <a:extLst>
                    <a:ext uri="{FF2B5EF4-FFF2-40B4-BE49-F238E27FC236}">
                      <a16:creationId xmlns:a16="http://schemas.microsoft.com/office/drawing/2014/main" id="{B281B052-4BFA-4684-9929-5938C48B54C3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" name="Cube 71">
                  <a:extLst>
                    <a:ext uri="{FF2B5EF4-FFF2-40B4-BE49-F238E27FC236}">
                      <a16:creationId xmlns:a16="http://schemas.microsoft.com/office/drawing/2014/main" id="{F3248EF7-01E0-4B5B-AF9D-7617223DB765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" name="Group 150">
                <a:extLst>
                  <a:ext uri="{FF2B5EF4-FFF2-40B4-BE49-F238E27FC236}">
                    <a16:creationId xmlns:a16="http://schemas.microsoft.com/office/drawing/2014/main" id="{00375E91-1A8A-4E59-A5EE-A6D3055D1FA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53" name="Cube 52">
                  <a:extLst>
                    <a:ext uri="{FF2B5EF4-FFF2-40B4-BE49-F238E27FC236}">
                      <a16:creationId xmlns:a16="http://schemas.microsoft.com/office/drawing/2014/main" id="{76F9FBB6-365E-4FC8-8DF7-2EC43A2E2A1A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4" name="Cube 53">
                  <a:extLst>
                    <a:ext uri="{FF2B5EF4-FFF2-40B4-BE49-F238E27FC236}">
                      <a16:creationId xmlns:a16="http://schemas.microsoft.com/office/drawing/2014/main" id="{C3EC6D3B-0E8B-4E52-A774-83E4DFF24562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" name="Cube 54">
                  <a:extLst>
                    <a:ext uri="{FF2B5EF4-FFF2-40B4-BE49-F238E27FC236}">
                      <a16:creationId xmlns:a16="http://schemas.microsoft.com/office/drawing/2014/main" id="{5C94C3B0-6956-410C-98FA-65B7ECC56216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" name="Cube 55">
                  <a:extLst>
                    <a:ext uri="{FF2B5EF4-FFF2-40B4-BE49-F238E27FC236}">
                      <a16:creationId xmlns:a16="http://schemas.microsoft.com/office/drawing/2014/main" id="{3DFCE36C-CDBF-489B-9713-0F68A84938EF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" name="Cube 56">
                  <a:extLst>
                    <a:ext uri="{FF2B5EF4-FFF2-40B4-BE49-F238E27FC236}">
                      <a16:creationId xmlns:a16="http://schemas.microsoft.com/office/drawing/2014/main" id="{895D0A12-3A19-4931-94B8-B4D7F444ECFF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8" name="Cube 57">
                  <a:extLst>
                    <a:ext uri="{FF2B5EF4-FFF2-40B4-BE49-F238E27FC236}">
                      <a16:creationId xmlns:a16="http://schemas.microsoft.com/office/drawing/2014/main" id="{75D57635-9386-4B9E-9A41-D8095934304B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" name="Cube 58">
                  <a:extLst>
                    <a:ext uri="{FF2B5EF4-FFF2-40B4-BE49-F238E27FC236}">
                      <a16:creationId xmlns:a16="http://schemas.microsoft.com/office/drawing/2014/main" id="{C3A224D8-C06C-4C56-B873-384BF7259FE1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" name="Cube 59">
                  <a:extLst>
                    <a:ext uri="{FF2B5EF4-FFF2-40B4-BE49-F238E27FC236}">
                      <a16:creationId xmlns:a16="http://schemas.microsoft.com/office/drawing/2014/main" id="{A53E3E36-AB2C-4692-B3F4-68F06E34D8E7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" name="Cube 60">
                  <a:extLst>
                    <a:ext uri="{FF2B5EF4-FFF2-40B4-BE49-F238E27FC236}">
                      <a16:creationId xmlns:a16="http://schemas.microsoft.com/office/drawing/2014/main" id="{963FC3D3-DF4B-4CF5-B816-864A02ECD944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" name="Cube 61">
                  <a:extLst>
                    <a:ext uri="{FF2B5EF4-FFF2-40B4-BE49-F238E27FC236}">
                      <a16:creationId xmlns:a16="http://schemas.microsoft.com/office/drawing/2014/main" id="{5FE3FCEE-2826-4085-AFA6-9F7A4277EBB8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" name="Group 161">
                <a:extLst>
                  <a:ext uri="{FF2B5EF4-FFF2-40B4-BE49-F238E27FC236}">
                    <a16:creationId xmlns:a16="http://schemas.microsoft.com/office/drawing/2014/main" id="{40A6DC71-093E-4142-9707-9D02F9107C3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43" name="Cube 42">
                  <a:extLst>
                    <a:ext uri="{FF2B5EF4-FFF2-40B4-BE49-F238E27FC236}">
                      <a16:creationId xmlns:a16="http://schemas.microsoft.com/office/drawing/2014/main" id="{BDD4A6D6-BC50-47C8-ACDF-88A15D6DFEC1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" name="Cube 43">
                  <a:extLst>
                    <a:ext uri="{FF2B5EF4-FFF2-40B4-BE49-F238E27FC236}">
                      <a16:creationId xmlns:a16="http://schemas.microsoft.com/office/drawing/2014/main" id="{BF366B97-F156-4241-BD7C-7097E3B61429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" name="Cube 44">
                  <a:extLst>
                    <a:ext uri="{FF2B5EF4-FFF2-40B4-BE49-F238E27FC236}">
                      <a16:creationId xmlns:a16="http://schemas.microsoft.com/office/drawing/2014/main" id="{1AEC5ADA-9B3D-4D20-B3DB-43E822638F66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" name="Cube 45">
                  <a:extLst>
                    <a:ext uri="{FF2B5EF4-FFF2-40B4-BE49-F238E27FC236}">
                      <a16:creationId xmlns:a16="http://schemas.microsoft.com/office/drawing/2014/main" id="{A9152DB3-0D0D-4B61-A681-C7A984CF9484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" name="Cube 46">
                  <a:extLst>
                    <a:ext uri="{FF2B5EF4-FFF2-40B4-BE49-F238E27FC236}">
                      <a16:creationId xmlns:a16="http://schemas.microsoft.com/office/drawing/2014/main" id="{BF765038-83D4-40E8-9AD2-9126B7006176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" name="Cube 47">
                  <a:extLst>
                    <a:ext uri="{FF2B5EF4-FFF2-40B4-BE49-F238E27FC236}">
                      <a16:creationId xmlns:a16="http://schemas.microsoft.com/office/drawing/2014/main" id="{B4879276-6426-4CD8-8E51-D2AD99FC3F31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" name="Cube 48">
                  <a:extLst>
                    <a:ext uri="{FF2B5EF4-FFF2-40B4-BE49-F238E27FC236}">
                      <a16:creationId xmlns:a16="http://schemas.microsoft.com/office/drawing/2014/main" id="{70B5C22C-AF78-4813-9CDD-866BAFD06D9D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" name="Cube 49">
                  <a:extLst>
                    <a:ext uri="{FF2B5EF4-FFF2-40B4-BE49-F238E27FC236}">
                      <a16:creationId xmlns:a16="http://schemas.microsoft.com/office/drawing/2014/main" id="{1453C3EE-EE75-4297-A01D-B8ACDC5A3674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" name="Cube 50">
                  <a:extLst>
                    <a:ext uri="{FF2B5EF4-FFF2-40B4-BE49-F238E27FC236}">
                      <a16:creationId xmlns:a16="http://schemas.microsoft.com/office/drawing/2014/main" id="{867C9100-48D8-4039-A281-F8F6892FD94E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" name="Cube 51">
                  <a:extLst>
                    <a:ext uri="{FF2B5EF4-FFF2-40B4-BE49-F238E27FC236}">
                      <a16:creationId xmlns:a16="http://schemas.microsoft.com/office/drawing/2014/main" id="{32D3B198-42D2-4990-8C84-8FFABD7D9071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0" name="Group 172">
                <a:extLst>
                  <a:ext uri="{FF2B5EF4-FFF2-40B4-BE49-F238E27FC236}">
                    <a16:creationId xmlns:a16="http://schemas.microsoft.com/office/drawing/2014/main" id="{8A868465-769C-473C-9092-0BBF167E151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3" name="Cube 32">
                  <a:extLst>
                    <a:ext uri="{FF2B5EF4-FFF2-40B4-BE49-F238E27FC236}">
                      <a16:creationId xmlns:a16="http://schemas.microsoft.com/office/drawing/2014/main" id="{51353946-DCE0-4360-9371-7C35547B72AE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" name="Cube 33">
                  <a:extLst>
                    <a:ext uri="{FF2B5EF4-FFF2-40B4-BE49-F238E27FC236}">
                      <a16:creationId xmlns:a16="http://schemas.microsoft.com/office/drawing/2014/main" id="{D3FF2AFD-53A9-42BD-A9AF-ADDC32CA521B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" name="Cube 34">
                  <a:extLst>
                    <a:ext uri="{FF2B5EF4-FFF2-40B4-BE49-F238E27FC236}">
                      <a16:creationId xmlns:a16="http://schemas.microsoft.com/office/drawing/2014/main" id="{C25EB855-A79D-48C4-AF08-D586E4D32296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" name="Cube 35">
                  <a:extLst>
                    <a:ext uri="{FF2B5EF4-FFF2-40B4-BE49-F238E27FC236}">
                      <a16:creationId xmlns:a16="http://schemas.microsoft.com/office/drawing/2014/main" id="{B3B90FE5-15AD-49EB-A535-F6EA574A7D53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" name="Cube 36">
                  <a:extLst>
                    <a:ext uri="{FF2B5EF4-FFF2-40B4-BE49-F238E27FC236}">
                      <a16:creationId xmlns:a16="http://schemas.microsoft.com/office/drawing/2014/main" id="{6B80B7E3-6013-498E-83C5-8463275659B6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" name="Cube 37">
                  <a:extLst>
                    <a:ext uri="{FF2B5EF4-FFF2-40B4-BE49-F238E27FC236}">
                      <a16:creationId xmlns:a16="http://schemas.microsoft.com/office/drawing/2014/main" id="{D10EA9EB-AC0F-4610-A376-3E5D91EB4BF2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" name="Cube 38">
                  <a:extLst>
                    <a:ext uri="{FF2B5EF4-FFF2-40B4-BE49-F238E27FC236}">
                      <a16:creationId xmlns:a16="http://schemas.microsoft.com/office/drawing/2014/main" id="{5326A9AF-D075-4166-9ABA-73559AD8F90F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" name="Cube 39">
                  <a:extLst>
                    <a:ext uri="{FF2B5EF4-FFF2-40B4-BE49-F238E27FC236}">
                      <a16:creationId xmlns:a16="http://schemas.microsoft.com/office/drawing/2014/main" id="{CF1D50F9-09F8-46DA-B645-DE1AACE7315D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" name="Cube 40">
                  <a:extLst>
                    <a:ext uri="{FF2B5EF4-FFF2-40B4-BE49-F238E27FC236}">
                      <a16:creationId xmlns:a16="http://schemas.microsoft.com/office/drawing/2014/main" id="{795B802F-3D77-4DA3-9037-C5F431FE2810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2" name="Cube 41">
                  <a:extLst>
                    <a:ext uri="{FF2B5EF4-FFF2-40B4-BE49-F238E27FC236}">
                      <a16:creationId xmlns:a16="http://schemas.microsoft.com/office/drawing/2014/main" id="{9FE9B79D-A057-488F-BC8C-1B05215DBC27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2" name="Group 183">
                <a:extLst>
                  <a:ext uri="{FF2B5EF4-FFF2-40B4-BE49-F238E27FC236}">
                    <a16:creationId xmlns:a16="http://schemas.microsoft.com/office/drawing/2014/main" id="{5C542175-E84B-451E-9F78-DFE9DA54F07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3" name="Cube 22">
                  <a:extLst>
                    <a:ext uri="{FF2B5EF4-FFF2-40B4-BE49-F238E27FC236}">
                      <a16:creationId xmlns:a16="http://schemas.microsoft.com/office/drawing/2014/main" id="{A73A1063-B893-4DE0-A80B-545AB5A103B5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" name="Cube 23">
                  <a:extLst>
                    <a:ext uri="{FF2B5EF4-FFF2-40B4-BE49-F238E27FC236}">
                      <a16:creationId xmlns:a16="http://schemas.microsoft.com/office/drawing/2014/main" id="{745019DB-3036-428E-87C6-A13062872310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" name="Cube 24">
                  <a:extLst>
                    <a:ext uri="{FF2B5EF4-FFF2-40B4-BE49-F238E27FC236}">
                      <a16:creationId xmlns:a16="http://schemas.microsoft.com/office/drawing/2014/main" id="{53535A90-EA78-40BA-880C-96C56B8B95A8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" name="Cube 25">
                  <a:extLst>
                    <a:ext uri="{FF2B5EF4-FFF2-40B4-BE49-F238E27FC236}">
                      <a16:creationId xmlns:a16="http://schemas.microsoft.com/office/drawing/2014/main" id="{D93AA7AE-422D-491D-891C-7E9FDAF8EA1B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" name="Cube 26">
                  <a:extLst>
                    <a:ext uri="{FF2B5EF4-FFF2-40B4-BE49-F238E27FC236}">
                      <a16:creationId xmlns:a16="http://schemas.microsoft.com/office/drawing/2014/main" id="{6C9D04F1-0B8D-4A23-A139-692ADBC01C36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" name="Cube 27">
                  <a:extLst>
                    <a:ext uri="{FF2B5EF4-FFF2-40B4-BE49-F238E27FC236}">
                      <a16:creationId xmlns:a16="http://schemas.microsoft.com/office/drawing/2014/main" id="{7BC1CD55-F02E-4B12-B952-C8C363A03E70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" name="Cube 28">
                  <a:extLst>
                    <a:ext uri="{FF2B5EF4-FFF2-40B4-BE49-F238E27FC236}">
                      <a16:creationId xmlns:a16="http://schemas.microsoft.com/office/drawing/2014/main" id="{E3115107-5720-4043-89B2-F484EE0793BE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0" name="Cube 29">
                  <a:extLst>
                    <a:ext uri="{FF2B5EF4-FFF2-40B4-BE49-F238E27FC236}">
                      <a16:creationId xmlns:a16="http://schemas.microsoft.com/office/drawing/2014/main" id="{975C3489-39DE-4235-80C4-CE51B0438BCD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1" name="Cube 30">
                  <a:extLst>
                    <a:ext uri="{FF2B5EF4-FFF2-40B4-BE49-F238E27FC236}">
                      <a16:creationId xmlns:a16="http://schemas.microsoft.com/office/drawing/2014/main" id="{19E644B6-3952-4100-B592-25EC0016DCC6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" name="Cube 31">
                  <a:extLst>
                    <a:ext uri="{FF2B5EF4-FFF2-40B4-BE49-F238E27FC236}">
                      <a16:creationId xmlns:a16="http://schemas.microsoft.com/office/drawing/2014/main" id="{49A771BC-3320-4F27-BCF8-CD7DE8C13CD3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1BEFC078-74FE-4342-81EB-D500603036E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83144" y="3674625"/>
              <a:ext cx="893046" cy="921855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83" name="Group 38">
                <a:extLst>
                  <a:ext uri="{FF2B5EF4-FFF2-40B4-BE49-F238E27FC236}">
                    <a16:creationId xmlns:a16="http://schemas.microsoft.com/office/drawing/2014/main" id="{4EF557DD-A8F4-47D1-9224-47702D09B14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83" name="Cube 282">
                  <a:extLst>
                    <a:ext uri="{FF2B5EF4-FFF2-40B4-BE49-F238E27FC236}">
                      <a16:creationId xmlns:a16="http://schemas.microsoft.com/office/drawing/2014/main" id="{8A004503-A43A-40AD-BE6A-8DC0CC0DBD31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4" name="Cube 283">
                  <a:extLst>
                    <a:ext uri="{FF2B5EF4-FFF2-40B4-BE49-F238E27FC236}">
                      <a16:creationId xmlns:a16="http://schemas.microsoft.com/office/drawing/2014/main" id="{CF7E5577-480B-481F-A037-A5196964BE5C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5" name="Cube 284">
                  <a:extLst>
                    <a:ext uri="{FF2B5EF4-FFF2-40B4-BE49-F238E27FC236}">
                      <a16:creationId xmlns:a16="http://schemas.microsoft.com/office/drawing/2014/main" id="{D9CEDF60-76CF-4E1F-A80E-479E15E4DA15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6" name="Cube 285">
                  <a:extLst>
                    <a:ext uri="{FF2B5EF4-FFF2-40B4-BE49-F238E27FC236}">
                      <a16:creationId xmlns:a16="http://schemas.microsoft.com/office/drawing/2014/main" id="{99ACFE41-B970-46FD-98FC-0BAE2631F679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7" name="Cube 286">
                  <a:extLst>
                    <a:ext uri="{FF2B5EF4-FFF2-40B4-BE49-F238E27FC236}">
                      <a16:creationId xmlns:a16="http://schemas.microsoft.com/office/drawing/2014/main" id="{F21CBD8E-99FC-446B-BEBB-EAF708CF5F7E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8" name="Cube 287">
                  <a:extLst>
                    <a:ext uri="{FF2B5EF4-FFF2-40B4-BE49-F238E27FC236}">
                      <a16:creationId xmlns:a16="http://schemas.microsoft.com/office/drawing/2014/main" id="{6549F421-6E1D-4B76-928B-C6062F543481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9" name="Cube 288">
                  <a:extLst>
                    <a:ext uri="{FF2B5EF4-FFF2-40B4-BE49-F238E27FC236}">
                      <a16:creationId xmlns:a16="http://schemas.microsoft.com/office/drawing/2014/main" id="{7DB50DC1-725D-494C-BC76-7FD48D9C6B16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0" name="Cube 289">
                  <a:extLst>
                    <a:ext uri="{FF2B5EF4-FFF2-40B4-BE49-F238E27FC236}">
                      <a16:creationId xmlns:a16="http://schemas.microsoft.com/office/drawing/2014/main" id="{F2C68EEE-F496-4A41-B283-11D8662F495C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1" name="Cube 290">
                  <a:extLst>
                    <a:ext uri="{FF2B5EF4-FFF2-40B4-BE49-F238E27FC236}">
                      <a16:creationId xmlns:a16="http://schemas.microsoft.com/office/drawing/2014/main" id="{D8EC5A8B-0A49-4E95-B83D-8FCA8D6D1F4A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2" name="Cube 291">
                  <a:extLst>
                    <a:ext uri="{FF2B5EF4-FFF2-40B4-BE49-F238E27FC236}">
                      <a16:creationId xmlns:a16="http://schemas.microsoft.com/office/drawing/2014/main" id="{2BC3F12E-AF29-49E2-AC94-09600D9D7351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4" name="Group 51">
                <a:extLst>
                  <a:ext uri="{FF2B5EF4-FFF2-40B4-BE49-F238E27FC236}">
                    <a16:creationId xmlns:a16="http://schemas.microsoft.com/office/drawing/2014/main" id="{B412A3B2-06B0-4354-8159-CCA86DBB725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73" name="Cube 272">
                  <a:extLst>
                    <a:ext uri="{FF2B5EF4-FFF2-40B4-BE49-F238E27FC236}">
                      <a16:creationId xmlns:a16="http://schemas.microsoft.com/office/drawing/2014/main" id="{F6648C50-2D14-4B59-AA82-C12EF698471F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4" name="Cube 273">
                  <a:extLst>
                    <a:ext uri="{FF2B5EF4-FFF2-40B4-BE49-F238E27FC236}">
                      <a16:creationId xmlns:a16="http://schemas.microsoft.com/office/drawing/2014/main" id="{C68F1F73-9D4F-4B41-9E3A-709AC4696F41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5" name="Cube 274">
                  <a:extLst>
                    <a:ext uri="{FF2B5EF4-FFF2-40B4-BE49-F238E27FC236}">
                      <a16:creationId xmlns:a16="http://schemas.microsoft.com/office/drawing/2014/main" id="{0329C6BC-4437-4490-A1ED-BD53B31EB0F7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6" name="Cube 275">
                  <a:extLst>
                    <a:ext uri="{FF2B5EF4-FFF2-40B4-BE49-F238E27FC236}">
                      <a16:creationId xmlns:a16="http://schemas.microsoft.com/office/drawing/2014/main" id="{4B3C0112-A58D-491D-AA01-1CA6972613EE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7" name="Cube 276">
                  <a:extLst>
                    <a:ext uri="{FF2B5EF4-FFF2-40B4-BE49-F238E27FC236}">
                      <a16:creationId xmlns:a16="http://schemas.microsoft.com/office/drawing/2014/main" id="{0F162A0C-7CB0-4FD6-93DB-50936BECAE57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8" name="Cube 277">
                  <a:extLst>
                    <a:ext uri="{FF2B5EF4-FFF2-40B4-BE49-F238E27FC236}">
                      <a16:creationId xmlns:a16="http://schemas.microsoft.com/office/drawing/2014/main" id="{A371A336-4C66-4D44-9F90-DF5E1245249B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9" name="Cube 278">
                  <a:extLst>
                    <a:ext uri="{FF2B5EF4-FFF2-40B4-BE49-F238E27FC236}">
                      <a16:creationId xmlns:a16="http://schemas.microsoft.com/office/drawing/2014/main" id="{EC50552D-85FC-4FDD-9017-7214FE4F7A81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0" name="Cube 279">
                  <a:extLst>
                    <a:ext uri="{FF2B5EF4-FFF2-40B4-BE49-F238E27FC236}">
                      <a16:creationId xmlns:a16="http://schemas.microsoft.com/office/drawing/2014/main" id="{35408E11-ECA3-4EDC-987C-0CD355AE29C1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1" name="Cube 280">
                  <a:extLst>
                    <a:ext uri="{FF2B5EF4-FFF2-40B4-BE49-F238E27FC236}">
                      <a16:creationId xmlns:a16="http://schemas.microsoft.com/office/drawing/2014/main" id="{CBB0E748-9782-4DAC-85FA-FD244E330E99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2" name="Cube 281">
                  <a:extLst>
                    <a:ext uri="{FF2B5EF4-FFF2-40B4-BE49-F238E27FC236}">
                      <a16:creationId xmlns:a16="http://schemas.microsoft.com/office/drawing/2014/main" id="{47465DBA-846D-42C6-AF65-CFC5A8B05916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5" name="Group 62">
                <a:extLst>
                  <a:ext uri="{FF2B5EF4-FFF2-40B4-BE49-F238E27FC236}">
                    <a16:creationId xmlns:a16="http://schemas.microsoft.com/office/drawing/2014/main" id="{FCA4D577-60EE-416A-95C5-A040487C3D2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63" name="Cube 262">
                  <a:extLst>
                    <a:ext uri="{FF2B5EF4-FFF2-40B4-BE49-F238E27FC236}">
                      <a16:creationId xmlns:a16="http://schemas.microsoft.com/office/drawing/2014/main" id="{4C4B55AE-63DE-4151-B422-53E127A3F9CE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4" name="Cube 263">
                  <a:extLst>
                    <a:ext uri="{FF2B5EF4-FFF2-40B4-BE49-F238E27FC236}">
                      <a16:creationId xmlns:a16="http://schemas.microsoft.com/office/drawing/2014/main" id="{3F32BB53-1618-488A-86C9-7531E73288AF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5" name="Cube 264">
                  <a:extLst>
                    <a:ext uri="{FF2B5EF4-FFF2-40B4-BE49-F238E27FC236}">
                      <a16:creationId xmlns:a16="http://schemas.microsoft.com/office/drawing/2014/main" id="{9987F5A5-C16C-48C3-A58F-170CAB5369EB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6" name="Cube 265">
                  <a:extLst>
                    <a:ext uri="{FF2B5EF4-FFF2-40B4-BE49-F238E27FC236}">
                      <a16:creationId xmlns:a16="http://schemas.microsoft.com/office/drawing/2014/main" id="{CACD0DF4-0036-4C5D-9FC6-51E16058918C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7" name="Cube 266">
                  <a:extLst>
                    <a:ext uri="{FF2B5EF4-FFF2-40B4-BE49-F238E27FC236}">
                      <a16:creationId xmlns:a16="http://schemas.microsoft.com/office/drawing/2014/main" id="{DE1C6558-44C2-4283-BC53-936B16887678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8" name="Cube 267">
                  <a:extLst>
                    <a:ext uri="{FF2B5EF4-FFF2-40B4-BE49-F238E27FC236}">
                      <a16:creationId xmlns:a16="http://schemas.microsoft.com/office/drawing/2014/main" id="{820D2C66-1EB7-4223-9135-66CE43ACE10A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9" name="Cube 268">
                  <a:extLst>
                    <a:ext uri="{FF2B5EF4-FFF2-40B4-BE49-F238E27FC236}">
                      <a16:creationId xmlns:a16="http://schemas.microsoft.com/office/drawing/2014/main" id="{71A141BB-1C6A-4424-AD54-D76C0FC8182A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0" name="Cube 269">
                  <a:extLst>
                    <a:ext uri="{FF2B5EF4-FFF2-40B4-BE49-F238E27FC236}">
                      <a16:creationId xmlns:a16="http://schemas.microsoft.com/office/drawing/2014/main" id="{5674A658-B93C-44B0-8198-E42034FA64F7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1" name="Cube 270">
                  <a:extLst>
                    <a:ext uri="{FF2B5EF4-FFF2-40B4-BE49-F238E27FC236}">
                      <a16:creationId xmlns:a16="http://schemas.microsoft.com/office/drawing/2014/main" id="{1F62123C-22DD-46F2-9F4A-2F5E41024EF0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2" name="Cube 271">
                  <a:extLst>
                    <a:ext uri="{FF2B5EF4-FFF2-40B4-BE49-F238E27FC236}">
                      <a16:creationId xmlns:a16="http://schemas.microsoft.com/office/drawing/2014/main" id="{4E96D29C-2E83-4F49-A4A3-4EC6BE946BC3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6" name="Group 73">
                <a:extLst>
                  <a:ext uri="{FF2B5EF4-FFF2-40B4-BE49-F238E27FC236}">
                    <a16:creationId xmlns:a16="http://schemas.microsoft.com/office/drawing/2014/main" id="{1F3BE05E-26C8-490E-AAED-B049B12EEC8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53" name="Cube 252">
                  <a:extLst>
                    <a:ext uri="{FF2B5EF4-FFF2-40B4-BE49-F238E27FC236}">
                      <a16:creationId xmlns:a16="http://schemas.microsoft.com/office/drawing/2014/main" id="{87000C28-7EE5-451A-8F97-D679EAB54EF0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4" name="Cube 253">
                  <a:extLst>
                    <a:ext uri="{FF2B5EF4-FFF2-40B4-BE49-F238E27FC236}">
                      <a16:creationId xmlns:a16="http://schemas.microsoft.com/office/drawing/2014/main" id="{9B98E147-C115-4949-AF1D-3DE4283465AB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5" name="Cube 254">
                  <a:extLst>
                    <a:ext uri="{FF2B5EF4-FFF2-40B4-BE49-F238E27FC236}">
                      <a16:creationId xmlns:a16="http://schemas.microsoft.com/office/drawing/2014/main" id="{DE4068EB-7D7B-4C3B-86D8-0C0706B87705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6" name="Cube 255">
                  <a:extLst>
                    <a:ext uri="{FF2B5EF4-FFF2-40B4-BE49-F238E27FC236}">
                      <a16:creationId xmlns:a16="http://schemas.microsoft.com/office/drawing/2014/main" id="{9155C949-8365-4DE4-824F-B1961B1FD73A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7" name="Cube 256">
                  <a:extLst>
                    <a:ext uri="{FF2B5EF4-FFF2-40B4-BE49-F238E27FC236}">
                      <a16:creationId xmlns:a16="http://schemas.microsoft.com/office/drawing/2014/main" id="{38E15A8A-589C-4346-9AF6-6A5B35E83303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8" name="Cube 257">
                  <a:extLst>
                    <a:ext uri="{FF2B5EF4-FFF2-40B4-BE49-F238E27FC236}">
                      <a16:creationId xmlns:a16="http://schemas.microsoft.com/office/drawing/2014/main" id="{981F337B-B069-4783-8492-C13AB1D6B87B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9" name="Cube 258">
                  <a:extLst>
                    <a:ext uri="{FF2B5EF4-FFF2-40B4-BE49-F238E27FC236}">
                      <a16:creationId xmlns:a16="http://schemas.microsoft.com/office/drawing/2014/main" id="{4406C356-067F-4612-A377-2A7774192177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0" name="Cube 259">
                  <a:extLst>
                    <a:ext uri="{FF2B5EF4-FFF2-40B4-BE49-F238E27FC236}">
                      <a16:creationId xmlns:a16="http://schemas.microsoft.com/office/drawing/2014/main" id="{E3FE8B89-8C85-4AFE-AE95-2A1F19C17446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1" name="Cube 260">
                  <a:extLst>
                    <a:ext uri="{FF2B5EF4-FFF2-40B4-BE49-F238E27FC236}">
                      <a16:creationId xmlns:a16="http://schemas.microsoft.com/office/drawing/2014/main" id="{B9F3A757-6C6B-4EC0-A69E-3137EE37447F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2" name="Cube 261">
                  <a:extLst>
                    <a:ext uri="{FF2B5EF4-FFF2-40B4-BE49-F238E27FC236}">
                      <a16:creationId xmlns:a16="http://schemas.microsoft.com/office/drawing/2014/main" id="{52284415-E1E4-4320-86BA-562E6FDB9026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7" name="Group 84">
                <a:extLst>
                  <a:ext uri="{FF2B5EF4-FFF2-40B4-BE49-F238E27FC236}">
                    <a16:creationId xmlns:a16="http://schemas.microsoft.com/office/drawing/2014/main" id="{AA9BDDB5-A2A6-477B-9D3C-033F7F600F7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43" name="Cube 242">
                  <a:extLst>
                    <a:ext uri="{FF2B5EF4-FFF2-40B4-BE49-F238E27FC236}">
                      <a16:creationId xmlns:a16="http://schemas.microsoft.com/office/drawing/2014/main" id="{803BDF6F-02DE-464D-845E-A38242B10183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4" name="Cube 243">
                  <a:extLst>
                    <a:ext uri="{FF2B5EF4-FFF2-40B4-BE49-F238E27FC236}">
                      <a16:creationId xmlns:a16="http://schemas.microsoft.com/office/drawing/2014/main" id="{65B0769B-0782-4945-B991-67222BDD7F72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5" name="Cube 244">
                  <a:extLst>
                    <a:ext uri="{FF2B5EF4-FFF2-40B4-BE49-F238E27FC236}">
                      <a16:creationId xmlns:a16="http://schemas.microsoft.com/office/drawing/2014/main" id="{53FB391E-32DE-4728-9FF5-1A11A313CAA5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6" name="Cube 245">
                  <a:extLst>
                    <a:ext uri="{FF2B5EF4-FFF2-40B4-BE49-F238E27FC236}">
                      <a16:creationId xmlns:a16="http://schemas.microsoft.com/office/drawing/2014/main" id="{3482DF3F-6D12-4E3C-9E19-B12B3A287333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7" name="Cube 246">
                  <a:extLst>
                    <a:ext uri="{FF2B5EF4-FFF2-40B4-BE49-F238E27FC236}">
                      <a16:creationId xmlns:a16="http://schemas.microsoft.com/office/drawing/2014/main" id="{2E118F71-D463-4C20-BD72-483EEC58DEBE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8" name="Cube 247">
                  <a:extLst>
                    <a:ext uri="{FF2B5EF4-FFF2-40B4-BE49-F238E27FC236}">
                      <a16:creationId xmlns:a16="http://schemas.microsoft.com/office/drawing/2014/main" id="{9F63A2E9-3445-4F2F-9534-5663FE5339AB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9" name="Cube 248">
                  <a:extLst>
                    <a:ext uri="{FF2B5EF4-FFF2-40B4-BE49-F238E27FC236}">
                      <a16:creationId xmlns:a16="http://schemas.microsoft.com/office/drawing/2014/main" id="{6EB5AD32-F8DF-4E67-8860-EC08516A1BE3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0" name="Cube 249">
                  <a:extLst>
                    <a:ext uri="{FF2B5EF4-FFF2-40B4-BE49-F238E27FC236}">
                      <a16:creationId xmlns:a16="http://schemas.microsoft.com/office/drawing/2014/main" id="{BC9FCEA2-320F-49A2-8A7A-BF21E155E893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1" name="Cube 250">
                  <a:extLst>
                    <a:ext uri="{FF2B5EF4-FFF2-40B4-BE49-F238E27FC236}">
                      <a16:creationId xmlns:a16="http://schemas.microsoft.com/office/drawing/2014/main" id="{6F5F4A13-253A-4E83-8CB3-7F33E5947A72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2" name="Cube 251">
                  <a:extLst>
                    <a:ext uri="{FF2B5EF4-FFF2-40B4-BE49-F238E27FC236}">
                      <a16:creationId xmlns:a16="http://schemas.microsoft.com/office/drawing/2014/main" id="{221EFCE7-39FC-4EC3-B221-DE383B496159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8" name="Group 139">
                <a:extLst>
                  <a:ext uri="{FF2B5EF4-FFF2-40B4-BE49-F238E27FC236}">
                    <a16:creationId xmlns:a16="http://schemas.microsoft.com/office/drawing/2014/main" id="{8AD766F2-F550-4FA9-8E46-24BCE7D438F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33" name="Cube 232">
                  <a:extLst>
                    <a:ext uri="{FF2B5EF4-FFF2-40B4-BE49-F238E27FC236}">
                      <a16:creationId xmlns:a16="http://schemas.microsoft.com/office/drawing/2014/main" id="{B04D3FEF-9578-4671-85DB-0D6ABD630494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4" name="Cube 233">
                  <a:extLst>
                    <a:ext uri="{FF2B5EF4-FFF2-40B4-BE49-F238E27FC236}">
                      <a16:creationId xmlns:a16="http://schemas.microsoft.com/office/drawing/2014/main" id="{00484F9B-12AC-432F-84A3-E2BDD20E7DA7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5" name="Cube 234">
                  <a:extLst>
                    <a:ext uri="{FF2B5EF4-FFF2-40B4-BE49-F238E27FC236}">
                      <a16:creationId xmlns:a16="http://schemas.microsoft.com/office/drawing/2014/main" id="{989F67D7-B45B-4581-84D5-42FA17EBF79D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6" name="Cube 235">
                  <a:extLst>
                    <a:ext uri="{FF2B5EF4-FFF2-40B4-BE49-F238E27FC236}">
                      <a16:creationId xmlns:a16="http://schemas.microsoft.com/office/drawing/2014/main" id="{E4A1F596-F0CE-47AE-9C4E-203F74584366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7" name="Cube 236">
                  <a:extLst>
                    <a:ext uri="{FF2B5EF4-FFF2-40B4-BE49-F238E27FC236}">
                      <a16:creationId xmlns:a16="http://schemas.microsoft.com/office/drawing/2014/main" id="{FBFAD002-BE2B-4CEA-8C02-BFF771DAAA7B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8" name="Cube 237">
                  <a:extLst>
                    <a:ext uri="{FF2B5EF4-FFF2-40B4-BE49-F238E27FC236}">
                      <a16:creationId xmlns:a16="http://schemas.microsoft.com/office/drawing/2014/main" id="{34DFAA72-B079-4D0E-B813-452878B8871E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9" name="Cube 238">
                  <a:extLst>
                    <a:ext uri="{FF2B5EF4-FFF2-40B4-BE49-F238E27FC236}">
                      <a16:creationId xmlns:a16="http://schemas.microsoft.com/office/drawing/2014/main" id="{28EB4353-7F6D-4C9C-8D1D-9C9F62B44B81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0" name="Cube 239">
                  <a:extLst>
                    <a:ext uri="{FF2B5EF4-FFF2-40B4-BE49-F238E27FC236}">
                      <a16:creationId xmlns:a16="http://schemas.microsoft.com/office/drawing/2014/main" id="{2685E56B-CBD1-43C7-B29B-294ACFE0DE76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1" name="Cube 240">
                  <a:extLst>
                    <a:ext uri="{FF2B5EF4-FFF2-40B4-BE49-F238E27FC236}">
                      <a16:creationId xmlns:a16="http://schemas.microsoft.com/office/drawing/2014/main" id="{E3B8257C-3C21-4ACA-ADE8-87F56DAE7AB9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2" name="Cube 241">
                  <a:extLst>
                    <a:ext uri="{FF2B5EF4-FFF2-40B4-BE49-F238E27FC236}">
                      <a16:creationId xmlns:a16="http://schemas.microsoft.com/office/drawing/2014/main" id="{B66ABF24-E74F-4AD7-808A-129B82977FBF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9" name="Group 150">
                <a:extLst>
                  <a:ext uri="{FF2B5EF4-FFF2-40B4-BE49-F238E27FC236}">
                    <a16:creationId xmlns:a16="http://schemas.microsoft.com/office/drawing/2014/main" id="{7441EC56-62EA-4E5C-A5AF-457CF4DC1E5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223" name="Cube 222">
                  <a:extLst>
                    <a:ext uri="{FF2B5EF4-FFF2-40B4-BE49-F238E27FC236}">
                      <a16:creationId xmlns:a16="http://schemas.microsoft.com/office/drawing/2014/main" id="{69D8DE19-13B8-4968-9BD2-3AD3A17D9A29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4" name="Cube 223">
                  <a:extLst>
                    <a:ext uri="{FF2B5EF4-FFF2-40B4-BE49-F238E27FC236}">
                      <a16:creationId xmlns:a16="http://schemas.microsoft.com/office/drawing/2014/main" id="{0078E7AB-A382-4BD0-9FA5-1E0E41594518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5" name="Cube 224">
                  <a:extLst>
                    <a:ext uri="{FF2B5EF4-FFF2-40B4-BE49-F238E27FC236}">
                      <a16:creationId xmlns:a16="http://schemas.microsoft.com/office/drawing/2014/main" id="{7146226A-2807-4086-BC63-B7D3BDAB81C8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6" name="Cube 225">
                  <a:extLst>
                    <a:ext uri="{FF2B5EF4-FFF2-40B4-BE49-F238E27FC236}">
                      <a16:creationId xmlns:a16="http://schemas.microsoft.com/office/drawing/2014/main" id="{9D7AEB49-9282-4FBF-B572-6C08794374AC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7" name="Cube 226">
                  <a:extLst>
                    <a:ext uri="{FF2B5EF4-FFF2-40B4-BE49-F238E27FC236}">
                      <a16:creationId xmlns:a16="http://schemas.microsoft.com/office/drawing/2014/main" id="{9ECBF679-86EF-4012-AD53-28F7699839C4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8" name="Cube 227">
                  <a:extLst>
                    <a:ext uri="{FF2B5EF4-FFF2-40B4-BE49-F238E27FC236}">
                      <a16:creationId xmlns:a16="http://schemas.microsoft.com/office/drawing/2014/main" id="{2700E96B-C901-4EEE-827D-8BF97B076D7E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9" name="Cube 228">
                  <a:extLst>
                    <a:ext uri="{FF2B5EF4-FFF2-40B4-BE49-F238E27FC236}">
                      <a16:creationId xmlns:a16="http://schemas.microsoft.com/office/drawing/2014/main" id="{0E0C3133-D533-4EE7-AA92-D88BFF19DF7D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0" name="Cube 229">
                  <a:extLst>
                    <a:ext uri="{FF2B5EF4-FFF2-40B4-BE49-F238E27FC236}">
                      <a16:creationId xmlns:a16="http://schemas.microsoft.com/office/drawing/2014/main" id="{24605DB1-5D2B-44F0-BF84-30D9F25E6ED7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1" name="Cube 230">
                  <a:extLst>
                    <a:ext uri="{FF2B5EF4-FFF2-40B4-BE49-F238E27FC236}">
                      <a16:creationId xmlns:a16="http://schemas.microsoft.com/office/drawing/2014/main" id="{95D2F4CD-D5E0-41D1-AF1F-4D9ABE0525D7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2" name="Cube 231">
                  <a:extLst>
                    <a:ext uri="{FF2B5EF4-FFF2-40B4-BE49-F238E27FC236}">
                      <a16:creationId xmlns:a16="http://schemas.microsoft.com/office/drawing/2014/main" id="{7F08EF8F-F027-4411-841B-F0AAF2D5777C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0" name="Group 161">
                <a:extLst>
                  <a:ext uri="{FF2B5EF4-FFF2-40B4-BE49-F238E27FC236}">
                    <a16:creationId xmlns:a16="http://schemas.microsoft.com/office/drawing/2014/main" id="{79075C61-710B-468E-9DDF-D2518B05CF0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213" name="Cube 212">
                  <a:extLst>
                    <a:ext uri="{FF2B5EF4-FFF2-40B4-BE49-F238E27FC236}">
                      <a16:creationId xmlns:a16="http://schemas.microsoft.com/office/drawing/2014/main" id="{C5276A9D-B834-4188-BB62-A2F9A9AA8AF7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4" name="Cube 213">
                  <a:extLst>
                    <a:ext uri="{FF2B5EF4-FFF2-40B4-BE49-F238E27FC236}">
                      <a16:creationId xmlns:a16="http://schemas.microsoft.com/office/drawing/2014/main" id="{CABA6D88-9280-4DAE-943D-B711925A47EB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5" name="Cube 214">
                  <a:extLst>
                    <a:ext uri="{FF2B5EF4-FFF2-40B4-BE49-F238E27FC236}">
                      <a16:creationId xmlns:a16="http://schemas.microsoft.com/office/drawing/2014/main" id="{DC2BD95A-6A15-41CE-8215-0BC6F8C63C5D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6" name="Cube 215">
                  <a:extLst>
                    <a:ext uri="{FF2B5EF4-FFF2-40B4-BE49-F238E27FC236}">
                      <a16:creationId xmlns:a16="http://schemas.microsoft.com/office/drawing/2014/main" id="{AC55AEB9-7403-4E30-9560-6806EBC2D3E6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7" name="Cube 216">
                  <a:extLst>
                    <a:ext uri="{FF2B5EF4-FFF2-40B4-BE49-F238E27FC236}">
                      <a16:creationId xmlns:a16="http://schemas.microsoft.com/office/drawing/2014/main" id="{5A46F21B-5EBA-420E-9ABC-B42502B997FE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8" name="Cube 217">
                  <a:extLst>
                    <a:ext uri="{FF2B5EF4-FFF2-40B4-BE49-F238E27FC236}">
                      <a16:creationId xmlns:a16="http://schemas.microsoft.com/office/drawing/2014/main" id="{C6701C3C-315A-467B-BFE3-ABE737DA72A7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9" name="Cube 218">
                  <a:extLst>
                    <a:ext uri="{FF2B5EF4-FFF2-40B4-BE49-F238E27FC236}">
                      <a16:creationId xmlns:a16="http://schemas.microsoft.com/office/drawing/2014/main" id="{8A93FB81-0F15-43D7-A6A9-CEB82C89CD22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0" name="Cube 219">
                  <a:extLst>
                    <a:ext uri="{FF2B5EF4-FFF2-40B4-BE49-F238E27FC236}">
                      <a16:creationId xmlns:a16="http://schemas.microsoft.com/office/drawing/2014/main" id="{BBF1F9DC-0E83-4F62-B2A0-D0A27A22C61D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1" name="Cube 220">
                  <a:extLst>
                    <a:ext uri="{FF2B5EF4-FFF2-40B4-BE49-F238E27FC236}">
                      <a16:creationId xmlns:a16="http://schemas.microsoft.com/office/drawing/2014/main" id="{BFBA538E-C5E1-4679-8270-3987E68874BC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2" name="Cube 221">
                  <a:extLst>
                    <a:ext uri="{FF2B5EF4-FFF2-40B4-BE49-F238E27FC236}">
                      <a16:creationId xmlns:a16="http://schemas.microsoft.com/office/drawing/2014/main" id="{F7ABD957-983F-4666-A7BA-68315F2D91FD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1" name="Group 172">
                <a:extLst>
                  <a:ext uri="{FF2B5EF4-FFF2-40B4-BE49-F238E27FC236}">
                    <a16:creationId xmlns:a16="http://schemas.microsoft.com/office/drawing/2014/main" id="{AE6ACEFF-D6A8-42F2-8BF9-E5F70F25B42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03" name="Cube 202">
                  <a:extLst>
                    <a:ext uri="{FF2B5EF4-FFF2-40B4-BE49-F238E27FC236}">
                      <a16:creationId xmlns:a16="http://schemas.microsoft.com/office/drawing/2014/main" id="{D9FCA737-CDDC-4C72-8EE7-C253E0E3CD07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4" name="Cube 203">
                  <a:extLst>
                    <a:ext uri="{FF2B5EF4-FFF2-40B4-BE49-F238E27FC236}">
                      <a16:creationId xmlns:a16="http://schemas.microsoft.com/office/drawing/2014/main" id="{A14A5504-734F-4E5B-83C0-926D69F4AE4F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5" name="Cube 204">
                  <a:extLst>
                    <a:ext uri="{FF2B5EF4-FFF2-40B4-BE49-F238E27FC236}">
                      <a16:creationId xmlns:a16="http://schemas.microsoft.com/office/drawing/2014/main" id="{0498A626-830C-4394-83A7-54483DB193A2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6" name="Cube 205">
                  <a:extLst>
                    <a:ext uri="{FF2B5EF4-FFF2-40B4-BE49-F238E27FC236}">
                      <a16:creationId xmlns:a16="http://schemas.microsoft.com/office/drawing/2014/main" id="{3376721D-0B9A-4D41-A67E-EAB6CEA1DE4E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7" name="Cube 206">
                  <a:extLst>
                    <a:ext uri="{FF2B5EF4-FFF2-40B4-BE49-F238E27FC236}">
                      <a16:creationId xmlns:a16="http://schemas.microsoft.com/office/drawing/2014/main" id="{D9B4BFFC-1E48-4762-ABC0-3F8B22AD2BD1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8" name="Cube 207">
                  <a:extLst>
                    <a:ext uri="{FF2B5EF4-FFF2-40B4-BE49-F238E27FC236}">
                      <a16:creationId xmlns:a16="http://schemas.microsoft.com/office/drawing/2014/main" id="{8ACD3FB8-6650-40A5-83E9-FD12E8BEE99D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9" name="Cube 208">
                  <a:extLst>
                    <a:ext uri="{FF2B5EF4-FFF2-40B4-BE49-F238E27FC236}">
                      <a16:creationId xmlns:a16="http://schemas.microsoft.com/office/drawing/2014/main" id="{3FB5C7E9-8F13-4493-82E7-BFA963EDEC7F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0" name="Cube 209">
                  <a:extLst>
                    <a:ext uri="{FF2B5EF4-FFF2-40B4-BE49-F238E27FC236}">
                      <a16:creationId xmlns:a16="http://schemas.microsoft.com/office/drawing/2014/main" id="{54FCD4D2-9DB0-4FCE-805F-28FCDAA9C36F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1" name="Cube 210">
                  <a:extLst>
                    <a:ext uri="{FF2B5EF4-FFF2-40B4-BE49-F238E27FC236}">
                      <a16:creationId xmlns:a16="http://schemas.microsoft.com/office/drawing/2014/main" id="{645C0223-7F88-4ADF-A104-218A2EE5576F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12" name="Cube 211">
                  <a:extLst>
                    <a:ext uri="{FF2B5EF4-FFF2-40B4-BE49-F238E27FC236}">
                      <a16:creationId xmlns:a16="http://schemas.microsoft.com/office/drawing/2014/main" id="{8DF5ADED-C198-4903-ABE9-6D930407D07A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2" name="Group 183">
                <a:extLst>
                  <a:ext uri="{FF2B5EF4-FFF2-40B4-BE49-F238E27FC236}">
                    <a16:creationId xmlns:a16="http://schemas.microsoft.com/office/drawing/2014/main" id="{30DB9D7C-B2A6-4F5F-A6CD-3790465E8DA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93" name="Cube 192">
                  <a:extLst>
                    <a:ext uri="{FF2B5EF4-FFF2-40B4-BE49-F238E27FC236}">
                      <a16:creationId xmlns:a16="http://schemas.microsoft.com/office/drawing/2014/main" id="{591CFCB9-DBEF-475A-926A-E8B7FB837A2D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4" name="Cube 193">
                  <a:extLst>
                    <a:ext uri="{FF2B5EF4-FFF2-40B4-BE49-F238E27FC236}">
                      <a16:creationId xmlns:a16="http://schemas.microsoft.com/office/drawing/2014/main" id="{AA94BEB5-8C91-467A-A922-4BD9A88AFD28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5" name="Cube 194">
                  <a:extLst>
                    <a:ext uri="{FF2B5EF4-FFF2-40B4-BE49-F238E27FC236}">
                      <a16:creationId xmlns:a16="http://schemas.microsoft.com/office/drawing/2014/main" id="{803D7387-A788-4DA2-AC21-2F3DF62319BC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6" name="Cube 195">
                  <a:extLst>
                    <a:ext uri="{FF2B5EF4-FFF2-40B4-BE49-F238E27FC236}">
                      <a16:creationId xmlns:a16="http://schemas.microsoft.com/office/drawing/2014/main" id="{09AB283A-AF2D-4AC7-BEF1-ED4EB53C2596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7" name="Cube 196">
                  <a:extLst>
                    <a:ext uri="{FF2B5EF4-FFF2-40B4-BE49-F238E27FC236}">
                      <a16:creationId xmlns:a16="http://schemas.microsoft.com/office/drawing/2014/main" id="{398DB0A7-3CD8-415B-963C-325C19895135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8" name="Cube 197">
                  <a:extLst>
                    <a:ext uri="{FF2B5EF4-FFF2-40B4-BE49-F238E27FC236}">
                      <a16:creationId xmlns:a16="http://schemas.microsoft.com/office/drawing/2014/main" id="{7836715A-F0F8-48FA-B765-49048704451F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99" name="Cube 198">
                  <a:extLst>
                    <a:ext uri="{FF2B5EF4-FFF2-40B4-BE49-F238E27FC236}">
                      <a16:creationId xmlns:a16="http://schemas.microsoft.com/office/drawing/2014/main" id="{099EE7FE-3F22-4DE6-88D6-F0ADD3A78E09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0" name="Cube 199">
                  <a:extLst>
                    <a:ext uri="{FF2B5EF4-FFF2-40B4-BE49-F238E27FC236}">
                      <a16:creationId xmlns:a16="http://schemas.microsoft.com/office/drawing/2014/main" id="{D2CD8BDB-05B4-4504-A3CB-3A37D3E684EB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1" name="Cube 200">
                  <a:extLst>
                    <a:ext uri="{FF2B5EF4-FFF2-40B4-BE49-F238E27FC236}">
                      <a16:creationId xmlns:a16="http://schemas.microsoft.com/office/drawing/2014/main" id="{0BA41A87-60DA-4074-A1DB-9C581E3F8B6A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2" name="Cube 201">
                  <a:extLst>
                    <a:ext uri="{FF2B5EF4-FFF2-40B4-BE49-F238E27FC236}">
                      <a16:creationId xmlns:a16="http://schemas.microsoft.com/office/drawing/2014/main" id="{F1212F13-3285-41A2-A45B-E1AD4A880215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306" name="Group 305">
              <a:extLst>
                <a:ext uri="{FF2B5EF4-FFF2-40B4-BE49-F238E27FC236}">
                  <a16:creationId xmlns:a16="http://schemas.microsoft.com/office/drawing/2014/main" id="{092C0C70-5C3C-4122-A901-DB40BC739A3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93199" y="2541911"/>
              <a:ext cx="893046" cy="921855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307" name="Group 38">
                <a:extLst>
                  <a:ext uri="{FF2B5EF4-FFF2-40B4-BE49-F238E27FC236}">
                    <a16:creationId xmlns:a16="http://schemas.microsoft.com/office/drawing/2014/main" id="{E84C88AB-2652-479D-AD34-6E8DF8EF4B7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07" name="Cube 406">
                  <a:extLst>
                    <a:ext uri="{FF2B5EF4-FFF2-40B4-BE49-F238E27FC236}">
                      <a16:creationId xmlns:a16="http://schemas.microsoft.com/office/drawing/2014/main" id="{7EDBC7BB-0465-4DBC-991E-CA0C7B19DE9A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8" name="Cube 407">
                  <a:extLst>
                    <a:ext uri="{FF2B5EF4-FFF2-40B4-BE49-F238E27FC236}">
                      <a16:creationId xmlns:a16="http://schemas.microsoft.com/office/drawing/2014/main" id="{8715BC02-B0DE-4449-93E2-AA8DD71916BF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9" name="Cube 408">
                  <a:extLst>
                    <a:ext uri="{FF2B5EF4-FFF2-40B4-BE49-F238E27FC236}">
                      <a16:creationId xmlns:a16="http://schemas.microsoft.com/office/drawing/2014/main" id="{3F195FEF-FF31-46F3-8CB6-D271774AE63C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0" name="Cube 409">
                  <a:extLst>
                    <a:ext uri="{FF2B5EF4-FFF2-40B4-BE49-F238E27FC236}">
                      <a16:creationId xmlns:a16="http://schemas.microsoft.com/office/drawing/2014/main" id="{3B150C6C-206E-4D04-9CB5-E2D4C0AE6A44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1" name="Cube 410">
                  <a:extLst>
                    <a:ext uri="{FF2B5EF4-FFF2-40B4-BE49-F238E27FC236}">
                      <a16:creationId xmlns:a16="http://schemas.microsoft.com/office/drawing/2014/main" id="{40E38446-59B2-4B3C-9FA9-75F46CC80A39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2" name="Cube 411">
                  <a:extLst>
                    <a:ext uri="{FF2B5EF4-FFF2-40B4-BE49-F238E27FC236}">
                      <a16:creationId xmlns:a16="http://schemas.microsoft.com/office/drawing/2014/main" id="{A8958DFE-79AE-436C-8FF1-7ECB6F5416BB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3" name="Cube 412">
                  <a:extLst>
                    <a:ext uri="{FF2B5EF4-FFF2-40B4-BE49-F238E27FC236}">
                      <a16:creationId xmlns:a16="http://schemas.microsoft.com/office/drawing/2014/main" id="{884C3442-651C-4CFB-A8BB-177F2E293FE6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4" name="Cube 413">
                  <a:extLst>
                    <a:ext uri="{FF2B5EF4-FFF2-40B4-BE49-F238E27FC236}">
                      <a16:creationId xmlns:a16="http://schemas.microsoft.com/office/drawing/2014/main" id="{BEBF5197-FC40-4B08-A577-9997E3CE6AE6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5" name="Cube 414">
                  <a:extLst>
                    <a:ext uri="{FF2B5EF4-FFF2-40B4-BE49-F238E27FC236}">
                      <a16:creationId xmlns:a16="http://schemas.microsoft.com/office/drawing/2014/main" id="{422AC702-40EB-47DC-B3BA-C37B68C66F1F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6" name="Cube 415">
                  <a:extLst>
                    <a:ext uri="{FF2B5EF4-FFF2-40B4-BE49-F238E27FC236}">
                      <a16:creationId xmlns:a16="http://schemas.microsoft.com/office/drawing/2014/main" id="{7C2FEEAF-B3A7-4A24-93AC-9571EB061A8F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08" name="Group 51">
                <a:extLst>
                  <a:ext uri="{FF2B5EF4-FFF2-40B4-BE49-F238E27FC236}">
                    <a16:creationId xmlns:a16="http://schemas.microsoft.com/office/drawing/2014/main" id="{77E60B19-C26D-4633-8D22-3C890279EDB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97" name="Cube 396">
                  <a:extLst>
                    <a:ext uri="{FF2B5EF4-FFF2-40B4-BE49-F238E27FC236}">
                      <a16:creationId xmlns:a16="http://schemas.microsoft.com/office/drawing/2014/main" id="{27152F68-019B-46CE-B368-1E6DE3814344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8" name="Cube 397">
                  <a:extLst>
                    <a:ext uri="{FF2B5EF4-FFF2-40B4-BE49-F238E27FC236}">
                      <a16:creationId xmlns:a16="http://schemas.microsoft.com/office/drawing/2014/main" id="{0287B089-B38B-4B33-89D0-5D7271B51C1A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9" name="Cube 398">
                  <a:extLst>
                    <a:ext uri="{FF2B5EF4-FFF2-40B4-BE49-F238E27FC236}">
                      <a16:creationId xmlns:a16="http://schemas.microsoft.com/office/drawing/2014/main" id="{CB4F7AFE-E2F3-424C-8AAB-51FFB753AB82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0" name="Cube 399">
                  <a:extLst>
                    <a:ext uri="{FF2B5EF4-FFF2-40B4-BE49-F238E27FC236}">
                      <a16:creationId xmlns:a16="http://schemas.microsoft.com/office/drawing/2014/main" id="{2A0AD6FF-D392-4694-935F-515A1F2D8520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1" name="Cube 400">
                  <a:extLst>
                    <a:ext uri="{FF2B5EF4-FFF2-40B4-BE49-F238E27FC236}">
                      <a16:creationId xmlns:a16="http://schemas.microsoft.com/office/drawing/2014/main" id="{2A301DAA-D3D2-4A91-B0B4-3910FE155C2F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2" name="Cube 401">
                  <a:extLst>
                    <a:ext uri="{FF2B5EF4-FFF2-40B4-BE49-F238E27FC236}">
                      <a16:creationId xmlns:a16="http://schemas.microsoft.com/office/drawing/2014/main" id="{4EB50FEF-BAF5-442F-9C5F-79C320A6B034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3" name="Cube 402">
                  <a:extLst>
                    <a:ext uri="{FF2B5EF4-FFF2-40B4-BE49-F238E27FC236}">
                      <a16:creationId xmlns:a16="http://schemas.microsoft.com/office/drawing/2014/main" id="{788BC8AC-D6EC-4065-A556-F54C6DAC96F5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4" name="Cube 403">
                  <a:extLst>
                    <a:ext uri="{FF2B5EF4-FFF2-40B4-BE49-F238E27FC236}">
                      <a16:creationId xmlns:a16="http://schemas.microsoft.com/office/drawing/2014/main" id="{9EC9D35F-E8D7-4474-BDC1-E7F3B6947E6A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5" name="Cube 404">
                  <a:extLst>
                    <a:ext uri="{FF2B5EF4-FFF2-40B4-BE49-F238E27FC236}">
                      <a16:creationId xmlns:a16="http://schemas.microsoft.com/office/drawing/2014/main" id="{B15F9DF0-E4CE-498E-92B8-E6B2646E9788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6" name="Cube 405">
                  <a:extLst>
                    <a:ext uri="{FF2B5EF4-FFF2-40B4-BE49-F238E27FC236}">
                      <a16:creationId xmlns:a16="http://schemas.microsoft.com/office/drawing/2014/main" id="{A3E3F5E7-4507-43BC-910A-C2B31160A6EE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09" name="Group 62">
                <a:extLst>
                  <a:ext uri="{FF2B5EF4-FFF2-40B4-BE49-F238E27FC236}">
                    <a16:creationId xmlns:a16="http://schemas.microsoft.com/office/drawing/2014/main" id="{FC58FFEC-4171-4F80-8B60-EECDBE2C1B7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87" name="Cube 386">
                  <a:extLst>
                    <a:ext uri="{FF2B5EF4-FFF2-40B4-BE49-F238E27FC236}">
                      <a16:creationId xmlns:a16="http://schemas.microsoft.com/office/drawing/2014/main" id="{F1212870-E70B-4A36-AFE8-8EEBCFA91D66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8" name="Cube 387">
                  <a:extLst>
                    <a:ext uri="{FF2B5EF4-FFF2-40B4-BE49-F238E27FC236}">
                      <a16:creationId xmlns:a16="http://schemas.microsoft.com/office/drawing/2014/main" id="{E682CEB0-F0E5-4502-BDC8-ABFD1AFA9DAD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9" name="Cube 388">
                  <a:extLst>
                    <a:ext uri="{FF2B5EF4-FFF2-40B4-BE49-F238E27FC236}">
                      <a16:creationId xmlns:a16="http://schemas.microsoft.com/office/drawing/2014/main" id="{CB9C30CA-2472-464F-9E81-029F55A46A1C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0" name="Cube 389">
                  <a:extLst>
                    <a:ext uri="{FF2B5EF4-FFF2-40B4-BE49-F238E27FC236}">
                      <a16:creationId xmlns:a16="http://schemas.microsoft.com/office/drawing/2014/main" id="{39CB7BEB-CFB8-4DC3-9F7D-817851A5551B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1" name="Cube 390">
                  <a:extLst>
                    <a:ext uri="{FF2B5EF4-FFF2-40B4-BE49-F238E27FC236}">
                      <a16:creationId xmlns:a16="http://schemas.microsoft.com/office/drawing/2014/main" id="{B1351776-EC6E-45C4-A998-8BED26D3601B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2" name="Cube 391">
                  <a:extLst>
                    <a:ext uri="{FF2B5EF4-FFF2-40B4-BE49-F238E27FC236}">
                      <a16:creationId xmlns:a16="http://schemas.microsoft.com/office/drawing/2014/main" id="{0EE11363-6A0A-4E40-BB95-E1C288993702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3" name="Cube 392">
                  <a:extLst>
                    <a:ext uri="{FF2B5EF4-FFF2-40B4-BE49-F238E27FC236}">
                      <a16:creationId xmlns:a16="http://schemas.microsoft.com/office/drawing/2014/main" id="{C3EC460A-EB7B-4E4B-91EC-A1E3287692EC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4" name="Cube 393">
                  <a:extLst>
                    <a:ext uri="{FF2B5EF4-FFF2-40B4-BE49-F238E27FC236}">
                      <a16:creationId xmlns:a16="http://schemas.microsoft.com/office/drawing/2014/main" id="{D1CFD5D6-041B-478E-A640-BB396D2C632E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5" name="Cube 394">
                  <a:extLst>
                    <a:ext uri="{FF2B5EF4-FFF2-40B4-BE49-F238E27FC236}">
                      <a16:creationId xmlns:a16="http://schemas.microsoft.com/office/drawing/2014/main" id="{BD0ADA30-BE5F-4378-BF16-BECE82A90660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6" name="Cube 395">
                  <a:extLst>
                    <a:ext uri="{FF2B5EF4-FFF2-40B4-BE49-F238E27FC236}">
                      <a16:creationId xmlns:a16="http://schemas.microsoft.com/office/drawing/2014/main" id="{21B7B950-1B46-458E-9A6A-4883111843E7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0" name="Group 73">
                <a:extLst>
                  <a:ext uri="{FF2B5EF4-FFF2-40B4-BE49-F238E27FC236}">
                    <a16:creationId xmlns:a16="http://schemas.microsoft.com/office/drawing/2014/main" id="{4AEE5760-7C97-4BDC-8B34-14158A24FA4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77" name="Cube 376">
                  <a:extLst>
                    <a:ext uri="{FF2B5EF4-FFF2-40B4-BE49-F238E27FC236}">
                      <a16:creationId xmlns:a16="http://schemas.microsoft.com/office/drawing/2014/main" id="{B2C098AF-AD50-41B7-9F3F-A122731EBDA1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8" name="Cube 377">
                  <a:extLst>
                    <a:ext uri="{FF2B5EF4-FFF2-40B4-BE49-F238E27FC236}">
                      <a16:creationId xmlns:a16="http://schemas.microsoft.com/office/drawing/2014/main" id="{DB4BCAD4-E61F-4F5D-9C9B-41C88D920112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9" name="Cube 378">
                  <a:extLst>
                    <a:ext uri="{FF2B5EF4-FFF2-40B4-BE49-F238E27FC236}">
                      <a16:creationId xmlns:a16="http://schemas.microsoft.com/office/drawing/2014/main" id="{6E39280E-839E-4C3A-9F35-07C2B7DB315A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0" name="Cube 379">
                  <a:extLst>
                    <a:ext uri="{FF2B5EF4-FFF2-40B4-BE49-F238E27FC236}">
                      <a16:creationId xmlns:a16="http://schemas.microsoft.com/office/drawing/2014/main" id="{6E2CA751-4081-4F7D-92A9-413725B79B14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1" name="Cube 380">
                  <a:extLst>
                    <a:ext uri="{FF2B5EF4-FFF2-40B4-BE49-F238E27FC236}">
                      <a16:creationId xmlns:a16="http://schemas.microsoft.com/office/drawing/2014/main" id="{930A7E49-B727-4B6D-9D4A-9C0A6191DC0E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2" name="Cube 381">
                  <a:extLst>
                    <a:ext uri="{FF2B5EF4-FFF2-40B4-BE49-F238E27FC236}">
                      <a16:creationId xmlns:a16="http://schemas.microsoft.com/office/drawing/2014/main" id="{B0D60702-72CA-4284-B814-B1A67D3B42D9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3" name="Cube 382">
                  <a:extLst>
                    <a:ext uri="{FF2B5EF4-FFF2-40B4-BE49-F238E27FC236}">
                      <a16:creationId xmlns:a16="http://schemas.microsoft.com/office/drawing/2014/main" id="{ABC58CB3-4361-446D-8513-993FCADCC984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4" name="Cube 383">
                  <a:extLst>
                    <a:ext uri="{FF2B5EF4-FFF2-40B4-BE49-F238E27FC236}">
                      <a16:creationId xmlns:a16="http://schemas.microsoft.com/office/drawing/2014/main" id="{CFD7C4F8-37F6-45D5-9116-C21A2F0AAAED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5" name="Cube 384">
                  <a:extLst>
                    <a:ext uri="{FF2B5EF4-FFF2-40B4-BE49-F238E27FC236}">
                      <a16:creationId xmlns:a16="http://schemas.microsoft.com/office/drawing/2014/main" id="{FA0174FC-6567-489A-B74A-749F873AF623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6" name="Cube 385">
                  <a:extLst>
                    <a:ext uri="{FF2B5EF4-FFF2-40B4-BE49-F238E27FC236}">
                      <a16:creationId xmlns:a16="http://schemas.microsoft.com/office/drawing/2014/main" id="{3E65D184-EDCC-42AF-B38C-DEBE44522C14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1" name="Group 84">
                <a:extLst>
                  <a:ext uri="{FF2B5EF4-FFF2-40B4-BE49-F238E27FC236}">
                    <a16:creationId xmlns:a16="http://schemas.microsoft.com/office/drawing/2014/main" id="{C47B54FB-FE3B-4BA1-ADCB-5EB6C04A2E6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67" name="Cube 366">
                  <a:extLst>
                    <a:ext uri="{FF2B5EF4-FFF2-40B4-BE49-F238E27FC236}">
                      <a16:creationId xmlns:a16="http://schemas.microsoft.com/office/drawing/2014/main" id="{20D4B0C6-3DAB-4309-A13E-601262959EE7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8" name="Cube 367">
                  <a:extLst>
                    <a:ext uri="{FF2B5EF4-FFF2-40B4-BE49-F238E27FC236}">
                      <a16:creationId xmlns:a16="http://schemas.microsoft.com/office/drawing/2014/main" id="{45691024-4AEF-4BB2-B076-217C4C5F87AD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9" name="Cube 368">
                  <a:extLst>
                    <a:ext uri="{FF2B5EF4-FFF2-40B4-BE49-F238E27FC236}">
                      <a16:creationId xmlns:a16="http://schemas.microsoft.com/office/drawing/2014/main" id="{BEBBCC5E-E4D6-401C-8D38-2793808DE6C9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0" name="Cube 369">
                  <a:extLst>
                    <a:ext uri="{FF2B5EF4-FFF2-40B4-BE49-F238E27FC236}">
                      <a16:creationId xmlns:a16="http://schemas.microsoft.com/office/drawing/2014/main" id="{CBC5BEC1-4BD0-4D8A-868B-7CE31B430C19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1" name="Cube 370">
                  <a:extLst>
                    <a:ext uri="{FF2B5EF4-FFF2-40B4-BE49-F238E27FC236}">
                      <a16:creationId xmlns:a16="http://schemas.microsoft.com/office/drawing/2014/main" id="{8A4223CE-EBD1-4C8A-A6AB-30AEC31846D9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2" name="Cube 371">
                  <a:extLst>
                    <a:ext uri="{FF2B5EF4-FFF2-40B4-BE49-F238E27FC236}">
                      <a16:creationId xmlns:a16="http://schemas.microsoft.com/office/drawing/2014/main" id="{88740F3A-B4EE-482A-BBE9-5FF3B379F0B3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3" name="Cube 372">
                  <a:extLst>
                    <a:ext uri="{FF2B5EF4-FFF2-40B4-BE49-F238E27FC236}">
                      <a16:creationId xmlns:a16="http://schemas.microsoft.com/office/drawing/2014/main" id="{1EE084AF-B054-4155-A5C0-82595D5C19EB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4" name="Cube 373">
                  <a:extLst>
                    <a:ext uri="{FF2B5EF4-FFF2-40B4-BE49-F238E27FC236}">
                      <a16:creationId xmlns:a16="http://schemas.microsoft.com/office/drawing/2014/main" id="{FC4F54BF-ED45-43E7-9D5D-E60DE4F28098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5" name="Cube 374">
                  <a:extLst>
                    <a:ext uri="{FF2B5EF4-FFF2-40B4-BE49-F238E27FC236}">
                      <a16:creationId xmlns:a16="http://schemas.microsoft.com/office/drawing/2014/main" id="{8298841B-B003-4C6B-877E-D4CF6E81A086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6" name="Cube 375">
                  <a:extLst>
                    <a:ext uri="{FF2B5EF4-FFF2-40B4-BE49-F238E27FC236}">
                      <a16:creationId xmlns:a16="http://schemas.microsoft.com/office/drawing/2014/main" id="{3BC70465-6C12-4C43-9145-CA04BE206194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2" name="Group 139">
                <a:extLst>
                  <a:ext uri="{FF2B5EF4-FFF2-40B4-BE49-F238E27FC236}">
                    <a16:creationId xmlns:a16="http://schemas.microsoft.com/office/drawing/2014/main" id="{38DA7658-F05A-4B9D-8546-C899B230293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57" name="Cube 356">
                  <a:extLst>
                    <a:ext uri="{FF2B5EF4-FFF2-40B4-BE49-F238E27FC236}">
                      <a16:creationId xmlns:a16="http://schemas.microsoft.com/office/drawing/2014/main" id="{A66AB5A8-A820-4BDB-8B60-CA1DA6619A4A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8" name="Cube 357">
                  <a:extLst>
                    <a:ext uri="{FF2B5EF4-FFF2-40B4-BE49-F238E27FC236}">
                      <a16:creationId xmlns:a16="http://schemas.microsoft.com/office/drawing/2014/main" id="{AECD9C8A-74E9-4EC8-8235-7B0F7D51EB33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9" name="Cube 358">
                  <a:extLst>
                    <a:ext uri="{FF2B5EF4-FFF2-40B4-BE49-F238E27FC236}">
                      <a16:creationId xmlns:a16="http://schemas.microsoft.com/office/drawing/2014/main" id="{A4DE2D6D-06B0-4500-B3C3-02A267C66568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0" name="Cube 359">
                  <a:extLst>
                    <a:ext uri="{FF2B5EF4-FFF2-40B4-BE49-F238E27FC236}">
                      <a16:creationId xmlns:a16="http://schemas.microsoft.com/office/drawing/2014/main" id="{A5A04CE4-94B2-4605-B138-7DAD6E0F6A88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1" name="Cube 360">
                  <a:extLst>
                    <a:ext uri="{FF2B5EF4-FFF2-40B4-BE49-F238E27FC236}">
                      <a16:creationId xmlns:a16="http://schemas.microsoft.com/office/drawing/2014/main" id="{9E7EE43E-F8CA-4CB0-A257-3E411E60012F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2" name="Cube 361">
                  <a:extLst>
                    <a:ext uri="{FF2B5EF4-FFF2-40B4-BE49-F238E27FC236}">
                      <a16:creationId xmlns:a16="http://schemas.microsoft.com/office/drawing/2014/main" id="{8F0CCE6C-DA60-435D-A37A-E4481F8B35BC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3" name="Cube 362">
                  <a:extLst>
                    <a:ext uri="{FF2B5EF4-FFF2-40B4-BE49-F238E27FC236}">
                      <a16:creationId xmlns:a16="http://schemas.microsoft.com/office/drawing/2014/main" id="{90836801-41EE-4544-9F80-D206F11A85CD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4" name="Cube 363">
                  <a:extLst>
                    <a:ext uri="{FF2B5EF4-FFF2-40B4-BE49-F238E27FC236}">
                      <a16:creationId xmlns:a16="http://schemas.microsoft.com/office/drawing/2014/main" id="{99038E33-54E6-4409-9C23-37F887073210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5" name="Cube 364">
                  <a:extLst>
                    <a:ext uri="{FF2B5EF4-FFF2-40B4-BE49-F238E27FC236}">
                      <a16:creationId xmlns:a16="http://schemas.microsoft.com/office/drawing/2014/main" id="{84FF8DDD-4861-4113-BD23-27885DAF801A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6" name="Cube 365">
                  <a:extLst>
                    <a:ext uri="{FF2B5EF4-FFF2-40B4-BE49-F238E27FC236}">
                      <a16:creationId xmlns:a16="http://schemas.microsoft.com/office/drawing/2014/main" id="{5201F569-DE1F-4561-BA69-5A65D149BE5E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3" name="Group 150">
                <a:extLst>
                  <a:ext uri="{FF2B5EF4-FFF2-40B4-BE49-F238E27FC236}">
                    <a16:creationId xmlns:a16="http://schemas.microsoft.com/office/drawing/2014/main" id="{FCCE35C4-EF21-45F2-A667-2DEC0093560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347" name="Cube 346">
                  <a:extLst>
                    <a:ext uri="{FF2B5EF4-FFF2-40B4-BE49-F238E27FC236}">
                      <a16:creationId xmlns:a16="http://schemas.microsoft.com/office/drawing/2014/main" id="{7E744B40-418C-468B-B852-49FE497A20B5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8" name="Cube 347">
                  <a:extLst>
                    <a:ext uri="{FF2B5EF4-FFF2-40B4-BE49-F238E27FC236}">
                      <a16:creationId xmlns:a16="http://schemas.microsoft.com/office/drawing/2014/main" id="{DD700458-A425-440D-A9AC-214DFBA49369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9" name="Cube 348">
                  <a:extLst>
                    <a:ext uri="{FF2B5EF4-FFF2-40B4-BE49-F238E27FC236}">
                      <a16:creationId xmlns:a16="http://schemas.microsoft.com/office/drawing/2014/main" id="{F1834909-A8F5-47A3-B30F-4EDF2F307C93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0" name="Cube 349">
                  <a:extLst>
                    <a:ext uri="{FF2B5EF4-FFF2-40B4-BE49-F238E27FC236}">
                      <a16:creationId xmlns:a16="http://schemas.microsoft.com/office/drawing/2014/main" id="{356D6979-11F9-4693-9744-2A11F8156BCF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1" name="Cube 350">
                  <a:extLst>
                    <a:ext uri="{FF2B5EF4-FFF2-40B4-BE49-F238E27FC236}">
                      <a16:creationId xmlns:a16="http://schemas.microsoft.com/office/drawing/2014/main" id="{B09E46EE-F233-4A51-85CE-2625E1D05E4A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2" name="Cube 351">
                  <a:extLst>
                    <a:ext uri="{FF2B5EF4-FFF2-40B4-BE49-F238E27FC236}">
                      <a16:creationId xmlns:a16="http://schemas.microsoft.com/office/drawing/2014/main" id="{398144E1-7041-4404-8B01-A02E9F144928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3" name="Cube 352">
                  <a:extLst>
                    <a:ext uri="{FF2B5EF4-FFF2-40B4-BE49-F238E27FC236}">
                      <a16:creationId xmlns:a16="http://schemas.microsoft.com/office/drawing/2014/main" id="{150D9821-310A-4CE0-83BE-CD3C61B5AD3A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4" name="Cube 353">
                  <a:extLst>
                    <a:ext uri="{FF2B5EF4-FFF2-40B4-BE49-F238E27FC236}">
                      <a16:creationId xmlns:a16="http://schemas.microsoft.com/office/drawing/2014/main" id="{4333CD26-4D1C-477F-8114-8C36B8BE94B4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5" name="Cube 354">
                  <a:extLst>
                    <a:ext uri="{FF2B5EF4-FFF2-40B4-BE49-F238E27FC236}">
                      <a16:creationId xmlns:a16="http://schemas.microsoft.com/office/drawing/2014/main" id="{2E614990-B53D-4C1C-8124-59F7B6A3510C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6" name="Cube 355">
                  <a:extLst>
                    <a:ext uri="{FF2B5EF4-FFF2-40B4-BE49-F238E27FC236}">
                      <a16:creationId xmlns:a16="http://schemas.microsoft.com/office/drawing/2014/main" id="{B8A9163A-6998-4268-BB55-40E0309F282D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4" name="Group 161">
                <a:extLst>
                  <a:ext uri="{FF2B5EF4-FFF2-40B4-BE49-F238E27FC236}">
                    <a16:creationId xmlns:a16="http://schemas.microsoft.com/office/drawing/2014/main" id="{D0BEC3C9-5A73-4F94-8716-ACCD3657724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337" name="Cube 336">
                  <a:extLst>
                    <a:ext uri="{FF2B5EF4-FFF2-40B4-BE49-F238E27FC236}">
                      <a16:creationId xmlns:a16="http://schemas.microsoft.com/office/drawing/2014/main" id="{A9F1CA6A-BB6B-4521-B27B-CDBCF1CD8A80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8" name="Cube 337">
                  <a:extLst>
                    <a:ext uri="{FF2B5EF4-FFF2-40B4-BE49-F238E27FC236}">
                      <a16:creationId xmlns:a16="http://schemas.microsoft.com/office/drawing/2014/main" id="{4DD787B0-54E3-4603-A449-71B2473ABBD6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9" name="Cube 338">
                  <a:extLst>
                    <a:ext uri="{FF2B5EF4-FFF2-40B4-BE49-F238E27FC236}">
                      <a16:creationId xmlns:a16="http://schemas.microsoft.com/office/drawing/2014/main" id="{16C61B0B-F712-4FB1-AC17-57E5BD062A1D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0" name="Cube 339">
                  <a:extLst>
                    <a:ext uri="{FF2B5EF4-FFF2-40B4-BE49-F238E27FC236}">
                      <a16:creationId xmlns:a16="http://schemas.microsoft.com/office/drawing/2014/main" id="{9CDBCDAD-8837-40A6-8A83-E75D315C19AE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1" name="Cube 340">
                  <a:extLst>
                    <a:ext uri="{FF2B5EF4-FFF2-40B4-BE49-F238E27FC236}">
                      <a16:creationId xmlns:a16="http://schemas.microsoft.com/office/drawing/2014/main" id="{969678B4-A83C-42CE-9E9A-2A9D7B7EFB71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2" name="Cube 341">
                  <a:extLst>
                    <a:ext uri="{FF2B5EF4-FFF2-40B4-BE49-F238E27FC236}">
                      <a16:creationId xmlns:a16="http://schemas.microsoft.com/office/drawing/2014/main" id="{88F6475F-08BF-4A4E-BEF6-8ACF46CB27E7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3" name="Cube 342">
                  <a:extLst>
                    <a:ext uri="{FF2B5EF4-FFF2-40B4-BE49-F238E27FC236}">
                      <a16:creationId xmlns:a16="http://schemas.microsoft.com/office/drawing/2014/main" id="{A2B8224C-2D57-429A-BE75-74579FFE9F78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4" name="Cube 343">
                  <a:extLst>
                    <a:ext uri="{FF2B5EF4-FFF2-40B4-BE49-F238E27FC236}">
                      <a16:creationId xmlns:a16="http://schemas.microsoft.com/office/drawing/2014/main" id="{4F3287CC-97A8-4544-9489-557848926EA0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5" name="Cube 344">
                  <a:extLst>
                    <a:ext uri="{FF2B5EF4-FFF2-40B4-BE49-F238E27FC236}">
                      <a16:creationId xmlns:a16="http://schemas.microsoft.com/office/drawing/2014/main" id="{32FC9301-6BD4-4ECE-BEF1-2BF661752FC3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6" name="Cube 345">
                  <a:extLst>
                    <a:ext uri="{FF2B5EF4-FFF2-40B4-BE49-F238E27FC236}">
                      <a16:creationId xmlns:a16="http://schemas.microsoft.com/office/drawing/2014/main" id="{223A14B8-D340-46FC-B64E-1247778D79A6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5" name="Group 172">
                <a:extLst>
                  <a:ext uri="{FF2B5EF4-FFF2-40B4-BE49-F238E27FC236}">
                    <a16:creationId xmlns:a16="http://schemas.microsoft.com/office/drawing/2014/main" id="{87BD75B9-5734-4990-A412-1DFD35504DE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27" name="Cube 326">
                  <a:extLst>
                    <a:ext uri="{FF2B5EF4-FFF2-40B4-BE49-F238E27FC236}">
                      <a16:creationId xmlns:a16="http://schemas.microsoft.com/office/drawing/2014/main" id="{A0781A73-ED61-4D1B-8AC5-0B6D81816AB0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8" name="Cube 327">
                  <a:extLst>
                    <a:ext uri="{FF2B5EF4-FFF2-40B4-BE49-F238E27FC236}">
                      <a16:creationId xmlns:a16="http://schemas.microsoft.com/office/drawing/2014/main" id="{88514E7C-5A79-4BC6-99E7-78C92E0F0D89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9" name="Cube 328">
                  <a:extLst>
                    <a:ext uri="{FF2B5EF4-FFF2-40B4-BE49-F238E27FC236}">
                      <a16:creationId xmlns:a16="http://schemas.microsoft.com/office/drawing/2014/main" id="{DBD1BDA4-A905-48E4-9B2D-768006BAC939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0" name="Cube 329">
                  <a:extLst>
                    <a:ext uri="{FF2B5EF4-FFF2-40B4-BE49-F238E27FC236}">
                      <a16:creationId xmlns:a16="http://schemas.microsoft.com/office/drawing/2014/main" id="{7B28B65E-5326-4FBD-B8A2-70863B3695FF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1" name="Cube 330">
                  <a:extLst>
                    <a:ext uri="{FF2B5EF4-FFF2-40B4-BE49-F238E27FC236}">
                      <a16:creationId xmlns:a16="http://schemas.microsoft.com/office/drawing/2014/main" id="{8A356ADB-955D-4E7E-BB5A-293136559180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2" name="Cube 331">
                  <a:extLst>
                    <a:ext uri="{FF2B5EF4-FFF2-40B4-BE49-F238E27FC236}">
                      <a16:creationId xmlns:a16="http://schemas.microsoft.com/office/drawing/2014/main" id="{74B4F1E2-B68B-4323-9DA8-9DF8009E1E72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3" name="Cube 332">
                  <a:extLst>
                    <a:ext uri="{FF2B5EF4-FFF2-40B4-BE49-F238E27FC236}">
                      <a16:creationId xmlns:a16="http://schemas.microsoft.com/office/drawing/2014/main" id="{527FA9D6-037E-452D-9F61-9A5DC7521C59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4" name="Cube 333">
                  <a:extLst>
                    <a:ext uri="{FF2B5EF4-FFF2-40B4-BE49-F238E27FC236}">
                      <a16:creationId xmlns:a16="http://schemas.microsoft.com/office/drawing/2014/main" id="{5A7F29AA-2EA8-4BCD-8F32-5B8A94AEAB98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5" name="Cube 334">
                  <a:extLst>
                    <a:ext uri="{FF2B5EF4-FFF2-40B4-BE49-F238E27FC236}">
                      <a16:creationId xmlns:a16="http://schemas.microsoft.com/office/drawing/2014/main" id="{38572FAC-FFCD-449B-A921-6C68CEF9AA0D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36" name="Cube 335">
                  <a:extLst>
                    <a:ext uri="{FF2B5EF4-FFF2-40B4-BE49-F238E27FC236}">
                      <a16:creationId xmlns:a16="http://schemas.microsoft.com/office/drawing/2014/main" id="{5AF733FA-06CB-4711-9E81-D6D0555D0BBA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316" name="Group 183">
                <a:extLst>
                  <a:ext uri="{FF2B5EF4-FFF2-40B4-BE49-F238E27FC236}">
                    <a16:creationId xmlns:a16="http://schemas.microsoft.com/office/drawing/2014/main" id="{EE7E325B-22A9-45E7-BCA9-9BB04F51C3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17" name="Cube 316">
                  <a:extLst>
                    <a:ext uri="{FF2B5EF4-FFF2-40B4-BE49-F238E27FC236}">
                      <a16:creationId xmlns:a16="http://schemas.microsoft.com/office/drawing/2014/main" id="{7913D31C-877D-4DFE-8911-0F6C2569ED05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18" name="Cube 317">
                  <a:extLst>
                    <a:ext uri="{FF2B5EF4-FFF2-40B4-BE49-F238E27FC236}">
                      <a16:creationId xmlns:a16="http://schemas.microsoft.com/office/drawing/2014/main" id="{211C78E0-E7F5-43B1-BE88-C556163BFC00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19" name="Cube 318">
                  <a:extLst>
                    <a:ext uri="{FF2B5EF4-FFF2-40B4-BE49-F238E27FC236}">
                      <a16:creationId xmlns:a16="http://schemas.microsoft.com/office/drawing/2014/main" id="{064AD440-9BFA-4C79-8620-FBBC434A5F87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0" name="Cube 319">
                  <a:extLst>
                    <a:ext uri="{FF2B5EF4-FFF2-40B4-BE49-F238E27FC236}">
                      <a16:creationId xmlns:a16="http://schemas.microsoft.com/office/drawing/2014/main" id="{2435F815-A0B6-447C-BC35-3F17A5755197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1" name="Cube 320">
                  <a:extLst>
                    <a:ext uri="{FF2B5EF4-FFF2-40B4-BE49-F238E27FC236}">
                      <a16:creationId xmlns:a16="http://schemas.microsoft.com/office/drawing/2014/main" id="{22C125BF-D837-4E98-BA1F-8341E1ECEEF8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2" name="Cube 321">
                  <a:extLst>
                    <a:ext uri="{FF2B5EF4-FFF2-40B4-BE49-F238E27FC236}">
                      <a16:creationId xmlns:a16="http://schemas.microsoft.com/office/drawing/2014/main" id="{AB2E0511-92B9-4BC1-AB9E-6442ABF92CF6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3" name="Cube 322">
                  <a:extLst>
                    <a:ext uri="{FF2B5EF4-FFF2-40B4-BE49-F238E27FC236}">
                      <a16:creationId xmlns:a16="http://schemas.microsoft.com/office/drawing/2014/main" id="{F32DF85B-9049-4CB2-B33C-04119C82E22F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4" name="Cube 323">
                  <a:extLst>
                    <a:ext uri="{FF2B5EF4-FFF2-40B4-BE49-F238E27FC236}">
                      <a16:creationId xmlns:a16="http://schemas.microsoft.com/office/drawing/2014/main" id="{DC8E6478-005F-4884-8885-1EF576225F77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5" name="Cube 324">
                  <a:extLst>
                    <a:ext uri="{FF2B5EF4-FFF2-40B4-BE49-F238E27FC236}">
                      <a16:creationId xmlns:a16="http://schemas.microsoft.com/office/drawing/2014/main" id="{DB5001E0-B49C-41E2-AAD7-822A99CC944A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6" name="Cube 325">
                  <a:extLst>
                    <a:ext uri="{FF2B5EF4-FFF2-40B4-BE49-F238E27FC236}">
                      <a16:creationId xmlns:a16="http://schemas.microsoft.com/office/drawing/2014/main" id="{A464A77A-A5E6-4282-A427-61448576867A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733800" y="2222500"/>
            <a:ext cx="1657350" cy="2370138"/>
            <a:chOff x="3733470" y="2222808"/>
            <a:chExt cx="1658363" cy="2369555"/>
          </a:xfrm>
        </p:grpSpPr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EB878920-4D05-48DA-BC71-35AE85C78B0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33470" y="3480397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37" name="Cube 136">
                <a:extLst>
                  <a:ext uri="{FF2B5EF4-FFF2-40B4-BE49-F238E27FC236}">
                    <a16:creationId xmlns:a16="http://schemas.microsoft.com/office/drawing/2014/main" id="{9C455DE9-6BFA-448B-BD7F-CB7B21820BA3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8" name="Cube 137">
                <a:extLst>
                  <a:ext uri="{FF2B5EF4-FFF2-40B4-BE49-F238E27FC236}">
                    <a16:creationId xmlns:a16="http://schemas.microsoft.com/office/drawing/2014/main" id="{37AC7764-C741-4E60-98DE-147F804A82BC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9" name="Cube 138">
                <a:extLst>
                  <a:ext uri="{FF2B5EF4-FFF2-40B4-BE49-F238E27FC236}">
                    <a16:creationId xmlns:a16="http://schemas.microsoft.com/office/drawing/2014/main" id="{3C8F53FF-E5FB-4ABF-AD2C-CAFE54D8607A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0" name="Cube 139">
                <a:extLst>
                  <a:ext uri="{FF2B5EF4-FFF2-40B4-BE49-F238E27FC236}">
                    <a16:creationId xmlns:a16="http://schemas.microsoft.com/office/drawing/2014/main" id="{4C729998-7471-42B6-AE0F-602A5DEDC3A6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1" name="Cube 140">
                <a:extLst>
                  <a:ext uri="{FF2B5EF4-FFF2-40B4-BE49-F238E27FC236}">
                    <a16:creationId xmlns:a16="http://schemas.microsoft.com/office/drawing/2014/main" id="{A24194F0-2E54-47E5-8EEA-3A6BE794382F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2" name="Cube 141">
                <a:extLst>
                  <a:ext uri="{FF2B5EF4-FFF2-40B4-BE49-F238E27FC236}">
                    <a16:creationId xmlns:a16="http://schemas.microsoft.com/office/drawing/2014/main" id="{44FAC044-122F-4E79-B9E4-23409F60DDC8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3" name="Cube 142">
                <a:extLst>
                  <a:ext uri="{FF2B5EF4-FFF2-40B4-BE49-F238E27FC236}">
                    <a16:creationId xmlns:a16="http://schemas.microsoft.com/office/drawing/2014/main" id="{E834D42E-61FC-4240-B1D5-0847C01A7F0F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4" name="Cube 143">
                <a:extLst>
                  <a:ext uri="{FF2B5EF4-FFF2-40B4-BE49-F238E27FC236}">
                    <a16:creationId xmlns:a16="http://schemas.microsoft.com/office/drawing/2014/main" id="{2442273A-8D31-4273-850C-ADC07B442FB1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5" name="Cube 144">
                <a:extLst>
                  <a:ext uri="{FF2B5EF4-FFF2-40B4-BE49-F238E27FC236}">
                    <a16:creationId xmlns:a16="http://schemas.microsoft.com/office/drawing/2014/main" id="{1D09F0EA-D536-4427-8540-6651CF4DC6DD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6" name="Cube 145">
                <a:extLst>
                  <a:ext uri="{FF2B5EF4-FFF2-40B4-BE49-F238E27FC236}">
                    <a16:creationId xmlns:a16="http://schemas.microsoft.com/office/drawing/2014/main" id="{47DDF4F1-60EC-47F2-B993-93F67AD8E9D8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32" name="Group 131">
              <a:extLst>
                <a:ext uri="{FF2B5EF4-FFF2-40B4-BE49-F238E27FC236}">
                  <a16:creationId xmlns:a16="http://schemas.microsoft.com/office/drawing/2014/main" id="{E8B7EF0A-0C5D-4E06-B66E-9C68B6E890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01901" y="3480397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33" name="Cube 132">
                <a:extLst>
                  <a:ext uri="{FF2B5EF4-FFF2-40B4-BE49-F238E27FC236}">
                    <a16:creationId xmlns:a16="http://schemas.microsoft.com/office/drawing/2014/main" id="{68FC76EF-47AF-41DF-B7F1-D560B47DB2D9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4" name="Cube 133">
                <a:extLst>
                  <a:ext uri="{FF2B5EF4-FFF2-40B4-BE49-F238E27FC236}">
                    <a16:creationId xmlns:a16="http://schemas.microsoft.com/office/drawing/2014/main" id="{947A8C87-1156-4E49-B4F8-7C96FB8DBA21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5" name="Cube 134">
                <a:extLst>
                  <a:ext uri="{FF2B5EF4-FFF2-40B4-BE49-F238E27FC236}">
                    <a16:creationId xmlns:a16="http://schemas.microsoft.com/office/drawing/2014/main" id="{E5ED561D-A7DD-48AB-8295-8DB9FB519E33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7" name="Cube 146">
                <a:extLst>
                  <a:ext uri="{FF2B5EF4-FFF2-40B4-BE49-F238E27FC236}">
                    <a16:creationId xmlns:a16="http://schemas.microsoft.com/office/drawing/2014/main" id="{7A2D0C0D-D386-4ECE-A97D-71C1DC4DBE5F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8" name="Cube 147">
                <a:extLst>
                  <a:ext uri="{FF2B5EF4-FFF2-40B4-BE49-F238E27FC236}">
                    <a16:creationId xmlns:a16="http://schemas.microsoft.com/office/drawing/2014/main" id="{DDB09F78-80C0-453E-B88B-DA5FE7C038E8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9" name="Cube 148">
                <a:extLst>
                  <a:ext uri="{FF2B5EF4-FFF2-40B4-BE49-F238E27FC236}">
                    <a16:creationId xmlns:a16="http://schemas.microsoft.com/office/drawing/2014/main" id="{F2817C18-59EF-410E-A4BF-D5E9CD1A6A12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0" name="Cube 149">
                <a:extLst>
                  <a:ext uri="{FF2B5EF4-FFF2-40B4-BE49-F238E27FC236}">
                    <a16:creationId xmlns:a16="http://schemas.microsoft.com/office/drawing/2014/main" id="{07E2FFB2-A6A5-40BB-A897-6A481D8ACB79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1" name="Cube 150">
                <a:extLst>
                  <a:ext uri="{FF2B5EF4-FFF2-40B4-BE49-F238E27FC236}">
                    <a16:creationId xmlns:a16="http://schemas.microsoft.com/office/drawing/2014/main" id="{EDBF1ADF-5067-4490-8AAA-117372EE8219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2" name="Cube 151">
                <a:extLst>
                  <a:ext uri="{FF2B5EF4-FFF2-40B4-BE49-F238E27FC236}">
                    <a16:creationId xmlns:a16="http://schemas.microsoft.com/office/drawing/2014/main" id="{4C640CE6-F5DD-4978-ACFF-A6242F99A95F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3" name="Cube 152">
                <a:extLst>
                  <a:ext uri="{FF2B5EF4-FFF2-40B4-BE49-F238E27FC236}">
                    <a16:creationId xmlns:a16="http://schemas.microsoft.com/office/drawing/2014/main" id="{043BF020-302B-4600-8958-E5EED5F828FA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54" name="Group 153">
              <a:extLst>
                <a:ext uri="{FF2B5EF4-FFF2-40B4-BE49-F238E27FC236}">
                  <a16:creationId xmlns:a16="http://schemas.microsoft.com/office/drawing/2014/main" id="{8594907F-3FC3-4A8E-894F-11C7C4AFB25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87051" y="3480397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55" name="Cube 154">
                <a:extLst>
                  <a:ext uri="{FF2B5EF4-FFF2-40B4-BE49-F238E27FC236}">
                    <a16:creationId xmlns:a16="http://schemas.microsoft.com/office/drawing/2014/main" id="{47FADAF2-89FD-4220-BC7E-9D1DCC21401D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6" name="Cube 155">
                <a:extLst>
                  <a:ext uri="{FF2B5EF4-FFF2-40B4-BE49-F238E27FC236}">
                    <a16:creationId xmlns:a16="http://schemas.microsoft.com/office/drawing/2014/main" id="{D8394A32-B7CF-4580-A052-57A267232569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8" name="Cube 157">
                <a:extLst>
                  <a:ext uri="{FF2B5EF4-FFF2-40B4-BE49-F238E27FC236}">
                    <a16:creationId xmlns:a16="http://schemas.microsoft.com/office/drawing/2014/main" id="{4EF5EC8D-221B-42D2-AE8F-523BD3F81C7A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9" name="Cube 158">
                <a:extLst>
                  <a:ext uri="{FF2B5EF4-FFF2-40B4-BE49-F238E27FC236}">
                    <a16:creationId xmlns:a16="http://schemas.microsoft.com/office/drawing/2014/main" id="{8F385152-68C4-4659-A94E-E99A016FB386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2" name="Cube 161">
                <a:extLst>
                  <a:ext uri="{FF2B5EF4-FFF2-40B4-BE49-F238E27FC236}">
                    <a16:creationId xmlns:a16="http://schemas.microsoft.com/office/drawing/2014/main" id="{9C5A26C8-F1EE-4329-A67F-3D78043F8FDD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3" name="Cube 162">
                <a:extLst>
                  <a:ext uri="{FF2B5EF4-FFF2-40B4-BE49-F238E27FC236}">
                    <a16:creationId xmlns:a16="http://schemas.microsoft.com/office/drawing/2014/main" id="{8A878EE2-DE76-4700-9F93-28643D4EAF94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4" name="Cube 163">
                <a:extLst>
                  <a:ext uri="{FF2B5EF4-FFF2-40B4-BE49-F238E27FC236}">
                    <a16:creationId xmlns:a16="http://schemas.microsoft.com/office/drawing/2014/main" id="{4B8AFCE8-B4DD-4431-92AF-AD7E203A6D09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5" name="Cube 164">
                <a:extLst>
                  <a:ext uri="{FF2B5EF4-FFF2-40B4-BE49-F238E27FC236}">
                    <a16:creationId xmlns:a16="http://schemas.microsoft.com/office/drawing/2014/main" id="{8661556C-857B-44EC-88F4-5EA660C0A8AF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6" name="Cube 165">
                <a:extLst>
                  <a:ext uri="{FF2B5EF4-FFF2-40B4-BE49-F238E27FC236}">
                    <a16:creationId xmlns:a16="http://schemas.microsoft.com/office/drawing/2014/main" id="{18388B52-2556-47F5-90DB-78B799F31ABC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7" name="Cube 166">
                <a:extLst>
                  <a:ext uri="{FF2B5EF4-FFF2-40B4-BE49-F238E27FC236}">
                    <a16:creationId xmlns:a16="http://schemas.microsoft.com/office/drawing/2014/main" id="{C6062BD0-A25F-47F0-A962-FAAF2793F0CF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DB43E733-6C2D-4E41-913A-0FDE95B3978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66869" y="3480397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69" name="Cube 168">
                <a:extLst>
                  <a:ext uri="{FF2B5EF4-FFF2-40B4-BE49-F238E27FC236}">
                    <a16:creationId xmlns:a16="http://schemas.microsoft.com/office/drawing/2014/main" id="{288C473E-1AC8-4996-B928-DBA36C0AF228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0" name="Cube 169">
                <a:extLst>
                  <a:ext uri="{FF2B5EF4-FFF2-40B4-BE49-F238E27FC236}">
                    <a16:creationId xmlns:a16="http://schemas.microsoft.com/office/drawing/2014/main" id="{2834C42F-E157-45FE-ACB1-8D6EC2F1BFA5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1" name="Cube 170">
                <a:extLst>
                  <a:ext uri="{FF2B5EF4-FFF2-40B4-BE49-F238E27FC236}">
                    <a16:creationId xmlns:a16="http://schemas.microsoft.com/office/drawing/2014/main" id="{D3205804-6EA0-4954-B235-1993F2E63622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2" name="Cube 171">
                <a:extLst>
                  <a:ext uri="{FF2B5EF4-FFF2-40B4-BE49-F238E27FC236}">
                    <a16:creationId xmlns:a16="http://schemas.microsoft.com/office/drawing/2014/main" id="{3343D4C4-5089-4CEB-8936-A9CF8B8C25DB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3" name="Cube 172">
                <a:extLst>
                  <a:ext uri="{FF2B5EF4-FFF2-40B4-BE49-F238E27FC236}">
                    <a16:creationId xmlns:a16="http://schemas.microsoft.com/office/drawing/2014/main" id="{167D685C-7C75-4C71-8764-581BD2453646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4" name="Cube 173">
                <a:extLst>
                  <a:ext uri="{FF2B5EF4-FFF2-40B4-BE49-F238E27FC236}">
                    <a16:creationId xmlns:a16="http://schemas.microsoft.com/office/drawing/2014/main" id="{A1DBD2CD-9467-4808-883C-AFE9392BB7B8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5" name="Cube 174">
                <a:extLst>
                  <a:ext uri="{FF2B5EF4-FFF2-40B4-BE49-F238E27FC236}">
                    <a16:creationId xmlns:a16="http://schemas.microsoft.com/office/drawing/2014/main" id="{25E635EF-F803-4B2C-9767-09EDE8854614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6" name="Cube 175">
                <a:extLst>
                  <a:ext uri="{FF2B5EF4-FFF2-40B4-BE49-F238E27FC236}">
                    <a16:creationId xmlns:a16="http://schemas.microsoft.com/office/drawing/2014/main" id="{E5C4A01E-8B44-404C-9FC5-04BCA5FC45A6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7" name="Cube 176">
                <a:extLst>
                  <a:ext uri="{FF2B5EF4-FFF2-40B4-BE49-F238E27FC236}">
                    <a16:creationId xmlns:a16="http://schemas.microsoft.com/office/drawing/2014/main" id="{EA1AA06E-E8EB-42E7-BBE7-5F08256590C4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8" name="Cube 177">
                <a:extLst>
                  <a:ext uri="{FF2B5EF4-FFF2-40B4-BE49-F238E27FC236}">
                    <a16:creationId xmlns:a16="http://schemas.microsoft.com/office/drawing/2014/main" id="{BB14DA52-0910-4EFC-94EB-09CB35CFCB58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533" name="Group 532">
              <a:extLst>
                <a:ext uri="{FF2B5EF4-FFF2-40B4-BE49-F238E27FC236}">
                  <a16:creationId xmlns:a16="http://schemas.microsoft.com/office/drawing/2014/main" id="{74FCACCF-549D-4D65-831C-C0F437B7C6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39231" y="2222808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534" name="Cube 533">
                <a:extLst>
                  <a:ext uri="{FF2B5EF4-FFF2-40B4-BE49-F238E27FC236}">
                    <a16:creationId xmlns:a16="http://schemas.microsoft.com/office/drawing/2014/main" id="{80C78A0B-3865-4A8C-9F31-09D73BF4AFC7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35" name="Cube 534">
                <a:extLst>
                  <a:ext uri="{FF2B5EF4-FFF2-40B4-BE49-F238E27FC236}">
                    <a16:creationId xmlns:a16="http://schemas.microsoft.com/office/drawing/2014/main" id="{F50D8869-B31C-44EA-94F9-0A1AFEF2AD27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36" name="Cube 535">
                <a:extLst>
                  <a:ext uri="{FF2B5EF4-FFF2-40B4-BE49-F238E27FC236}">
                    <a16:creationId xmlns:a16="http://schemas.microsoft.com/office/drawing/2014/main" id="{F6926FDD-977B-435C-8556-40C50DCA0F45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37" name="Cube 536">
                <a:extLst>
                  <a:ext uri="{FF2B5EF4-FFF2-40B4-BE49-F238E27FC236}">
                    <a16:creationId xmlns:a16="http://schemas.microsoft.com/office/drawing/2014/main" id="{F59B0AC5-FECA-4433-BFAB-194F91A25B17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38" name="Cube 537">
                <a:extLst>
                  <a:ext uri="{FF2B5EF4-FFF2-40B4-BE49-F238E27FC236}">
                    <a16:creationId xmlns:a16="http://schemas.microsoft.com/office/drawing/2014/main" id="{FE5A40CC-7C7E-4642-8BD9-46814D41F508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39" name="Cube 538">
                <a:extLst>
                  <a:ext uri="{FF2B5EF4-FFF2-40B4-BE49-F238E27FC236}">
                    <a16:creationId xmlns:a16="http://schemas.microsoft.com/office/drawing/2014/main" id="{B7C16EB4-81A7-47EE-A7CC-A32687627138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0" name="Cube 539">
                <a:extLst>
                  <a:ext uri="{FF2B5EF4-FFF2-40B4-BE49-F238E27FC236}">
                    <a16:creationId xmlns:a16="http://schemas.microsoft.com/office/drawing/2014/main" id="{0808704F-6515-4645-9BC5-EBC21941E781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1" name="Cube 540">
                <a:extLst>
                  <a:ext uri="{FF2B5EF4-FFF2-40B4-BE49-F238E27FC236}">
                    <a16:creationId xmlns:a16="http://schemas.microsoft.com/office/drawing/2014/main" id="{07372512-500F-4465-97C8-E24B113D9555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2" name="Cube 541">
                <a:extLst>
                  <a:ext uri="{FF2B5EF4-FFF2-40B4-BE49-F238E27FC236}">
                    <a16:creationId xmlns:a16="http://schemas.microsoft.com/office/drawing/2014/main" id="{E28848C0-2321-4A23-8F0C-DF4F9EB6C1DA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3" name="Cube 542">
                <a:extLst>
                  <a:ext uri="{FF2B5EF4-FFF2-40B4-BE49-F238E27FC236}">
                    <a16:creationId xmlns:a16="http://schemas.microsoft.com/office/drawing/2014/main" id="{CA6002BC-FEFF-4196-969B-6A064D7E94F6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544" name="Group 543">
              <a:extLst>
                <a:ext uri="{FF2B5EF4-FFF2-40B4-BE49-F238E27FC236}">
                  <a16:creationId xmlns:a16="http://schemas.microsoft.com/office/drawing/2014/main" id="{B40A669F-A1F8-4B76-AD7C-BAB72CF5752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38516" y="2222808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545" name="Cube 544">
                <a:extLst>
                  <a:ext uri="{FF2B5EF4-FFF2-40B4-BE49-F238E27FC236}">
                    <a16:creationId xmlns:a16="http://schemas.microsoft.com/office/drawing/2014/main" id="{93790B69-F79D-411B-ACD3-C78DFF8C4A5C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6" name="Cube 545">
                <a:extLst>
                  <a:ext uri="{FF2B5EF4-FFF2-40B4-BE49-F238E27FC236}">
                    <a16:creationId xmlns:a16="http://schemas.microsoft.com/office/drawing/2014/main" id="{62248D6A-382C-46CD-9EE0-144C40164D3F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7" name="Cube 546">
                <a:extLst>
                  <a:ext uri="{FF2B5EF4-FFF2-40B4-BE49-F238E27FC236}">
                    <a16:creationId xmlns:a16="http://schemas.microsoft.com/office/drawing/2014/main" id="{957AB4F4-C576-40BB-9781-1A476FD1DB5C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8" name="Cube 547">
                <a:extLst>
                  <a:ext uri="{FF2B5EF4-FFF2-40B4-BE49-F238E27FC236}">
                    <a16:creationId xmlns:a16="http://schemas.microsoft.com/office/drawing/2014/main" id="{0B9C84AA-7338-4CCB-8B61-D0320E4E60BC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9" name="Cube 548">
                <a:extLst>
                  <a:ext uri="{FF2B5EF4-FFF2-40B4-BE49-F238E27FC236}">
                    <a16:creationId xmlns:a16="http://schemas.microsoft.com/office/drawing/2014/main" id="{6ECD5347-2E39-4098-BE9D-883DD799CFF6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3" name="Cube 582">
                <a:extLst>
                  <a:ext uri="{FF2B5EF4-FFF2-40B4-BE49-F238E27FC236}">
                    <a16:creationId xmlns:a16="http://schemas.microsoft.com/office/drawing/2014/main" id="{F85DF843-7EE9-4AA5-9D86-ED067FDC61FC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4" name="Cube 583">
                <a:extLst>
                  <a:ext uri="{FF2B5EF4-FFF2-40B4-BE49-F238E27FC236}">
                    <a16:creationId xmlns:a16="http://schemas.microsoft.com/office/drawing/2014/main" id="{682DBE4A-55C2-40B0-B9C9-53FD0B060614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5" name="Cube 584">
                <a:extLst>
                  <a:ext uri="{FF2B5EF4-FFF2-40B4-BE49-F238E27FC236}">
                    <a16:creationId xmlns:a16="http://schemas.microsoft.com/office/drawing/2014/main" id="{AA92FDEB-02B8-4477-976C-C560D455D5B8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6" name="Cube 585">
                <a:extLst>
                  <a:ext uri="{FF2B5EF4-FFF2-40B4-BE49-F238E27FC236}">
                    <a16:creationId xmlns:a16="http://schemas.microsoft.com/office/drawing/2014/main" id="{725315DD-6A48-4BE7-B364-F2EF0A73186B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7" name="Cube 586">
                <a:extLst>
                  <a:ext uri="{FF2B5EF4-FFF2-40B4-BE49-F238E27FC236}">
                    <a16:creationId xmlns:a16="http://schemas.microsoft.com/office/drawing/2014/main" id="{747A98FD-91FE-416A-A36B-DB00C4C6FFDF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588" name="Group 587">
              <a:extLst>
                <a:ext uri="{FF2B5EF4-FFF2-40B4-BE49-F238E27FC236}">
                  <a16:creationId xmlns:a16="http://schemas.microsoft.com/office/drawing/2014/main" id="{F74C4285-330F-45E3-81B5-89AC5533CFC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37801" y="2222808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589" name="Cube 588">
                <a:extLst>
                  <a:ext uri="{FF2B5EF4-FFF2-40B4-BE49-F238E27FC236}">
                    <a16:creationId xmlns:a16="http://schemas.microsoft.com/office/drawing/2014/main" id="{7D5AEADE-3498-4F63-B302-5E4F99B10A2F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0" name="Cube 589">
                <a:extLst>
                  <a:ext uri="{FF2B5EF4-FFF2-40B4-BE49-F238E27FC236}">
                    <a16:creationId xmlns:a16="http://schemas.microsoft.com/office/drawing/2014/main" id="{BFE2934B-3726-4F45-A6B5-3808A46D0393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1" name="Cube 590">
                <a:extLst>
                  <a:ext uri="{FF2B5EF4-FFF2-40B4-BE49-F238E27FC236}">
                    <a16:creationId xmlns:a16="http://schemas.microsoft.com/office/drawing/2014/main" id="{9243D123-B2ED-4DA0-8009-5DF4517B7C77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2" name="Cube 591">
                <a:extLst>
                  <a:ext uri="{FF2B5EF4-FFF2-40B4-BE49-F238E27FC236}">
                    <a16:creationId xmlns:a16="http://schemas.microsoft.com/office/drawing/2014/main" id="{560558E0-1BE2-4BA7-B700-2697D69D6733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3" name="Cube 592">
                <a:extLst>
                  <a:ext uri="{FF2B5EF4-FFF2-40B4-BE49-F238E27FC236}">
                    <a16:creationId xmlns:a16="http://schemas.microsoft.com/office/drawing/2014/main" id="{30A880E9-A6B2-4A10-A477-40AAEF6F6B52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4" name="Cube 593">
                <a:extLst>
                  <a:ext uri="{FF2B5EF4-FFF2-40B4-BE49-F238E27FC236}">
                    <a16:creationId xmlns:a16="http://schemas.microsoft.com/office/drawing/2014/main" id="{1519B157-980D-4364-A613-7AAFC052C568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5" name="Cube 594">
                <a:extLst>
                  <a:ext uri="{FF2B5EF4-FFF2-40B4-BE49-F238E27FC236}">
                    <a16:creationId xmlns:a16="http://schemas.microsoft.com/office/drawing/2014/main" id="{3E4FFA2B-19A1-4748-A050-6C1A1FD35FF3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6" name="Cube 595">
                <a:extLst>
                  <a:ext uri="{FF2B5EF4-FFF2-40B4-BE49-F238E27FC236}">
                    <a16:creationId xmlns:a16="http://schemas.microsoft.com/office/drawing/2014/main" id="{5365F36B-BCCC-4499-A3E5-C7730C36A787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7" name="Cube 596">
                <a:extLst>
                  <a:ext uri="{FF2B5EF4-FFF2-40B4-BE49-F238E27FC236}">
                    <a16:creationId xmlns:a16="http://schemas.microsoft.com/office/drawing/2014/main" id="{E8E2D029-4BDB-4B4E-BC24-56667AD7DA54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8" name="Cube 597">
                <a:extLst>
                  <a:ext uri="{FF2B5EF4-FFF2-40B4-BE49-F238E27FC236}">
                    <a16:creationId xmlns:a16="http://schemas.microsoft.com/office/drawing/2014/main" id="{CA0A4465-3708-47B7-84A6-586B2904C417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599" name="Group 598">
              <a:extLst>
                <a:ext uri="{FF2B5EF4-FFF2-40B4-BE49-F238E27FC236}">
                  <a16:creationId xmlns:a16="http://schemas.microsoft.com/office/drawing/2014/main" id="{A7DE1B11-5D89-4919-A172-1B93A5A12F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66869" y="2222808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600" name="Cube 599">
                <a:extLst>
                  <a:ext uri="{FF2B5EF4-FFF2-40B4-BE49-F238E27FC236}">
                    <a16:creationId xmlns:a16="http://schemas.microsoft.com/office/drawing/2014/main" id="{F7C4153C-43F4-4FF5-8B40-557AD3BD6B7B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1" name="Cube 600">
                <a:extLst>
                  <a:ext uri="{FF2B5EF4-FFF2-40B4-BE49-F238E27FC236}">
                    <a16:creationId xmlns:a16="http://schemas.microsoft.com/office/drawing/2014/main" id="{4F9103CE-C2B2-4AA5-8BD8-EB69C5526FFA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2" name="Cube 601">
                <a:extLst>
                  <a:ext uri="{FF2B5EF4-FFF2-40B4-BE49-F238E27FC236}">
                    <a16:creationId xmlns:a16="http://schemas.microsoft.com/office/drawing/2014/main" id="{94E4B499-C4A4-46C5-B8E4-676AD8037304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3" name="Cube 602">
                <a:extLst>
                  <a:ext uri="{FF2B5EF4-FFF2-40B4-BE49-F238E27FC236}">
                    <a16:creationId xmlns:a16="http://schemas.microsoft.com/office/drawing/2014/main" id="{F5DCEC47-8BC3-47BE-9F03-BF5D743AFDBF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4" name="Cube 603">
                <a:extLst>
                  <a:ext uri="{FF2B5EF4-FFF2-40B4-BE49-F238E27FC236}">
                    <a16:creationId xmlns:a16="http://schemas.microsoft.com/office/drawing/2014/main" id="{9E3AF2C7-1624-4380-A63C-750C0A3714B7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5" name="Cube 604">
                <a:extLst>
                  <a:ext uri="{FF2B5EF4-FFF2-40B4-BE49-F238E27FC236}">
                    <a16:creationId xmlns:a16="http://schemas.microsoft.com/office/drawing/2014/main" id="{4221DDA4-B908-4502-9A2B-E4DE0210F210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6" name="Cube 605">
                <a:extLst>
                  <a:ext uri="{FF2B5EF4-FFF2-40B4-BE49-F238E27FC236}">
                    <a16:creationId xmlns:a16="http://schemas.microsoft.com/office/drawing/2014/main" id="{C670657A-243C-453D-9F81-B243BCD412FD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7" name="Cube 606">
                <a:extLst>
                  <a:ext uri="{FF2B5EF4-FFF2-40B4-BE49-F238E27FC236}">
                    <a16:creationId xmlns:a16="http://schemas.microsoft.com/office/drawing/2014/main" id="{D1512140-5A39-447E-BB47-EF9F0223D442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8" name="Cube 607">
                <a:extLst>
                  <a:ext uri="{FF2B5EF4-FFF2-40B4-BE49-F238E27FC236}">
                    <a16:creationId xmlns:a16="http://schemas.microsoft.com/office/drawing/2014/main" id="{332DF87E-3D21-4F24-BEA9-E776645BABEE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9" name="Cube 608">
                <a:extLst>
                  <a:ext uri="{FF2B5EF4-FFF2-40B4-BE49-F238E27FC236}">
                    <a16:creationId xmlns:a16="http://schemas.microsoft.com/office/drawing/2014/main" id="{D5674E96-AEC0-4D5C-B35D-B1BD331CDC68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610" name="Group 609">
              <a:extLst>
                <a:ext uri="{FF2B5EF4-FFF2-40B4-BE49-F238E27FC236}">
                  <a16:creationId xmlns:a16="http://schemas.microsoft.com/office/drawing/2014/main" id="{B19CEEE9-2000-48D2-A2B5-5D3E57D6A3B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51455" y="2222808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611" name="Cube 610">
                <a:extLst>
                  <a:ext uri="{FF2B5EF4-FFF2-40B4-BE49-F238E27FC236}">
                    <a16:creationId xmlns:a16="http://schemas.microsoft.com/office/drawing/2014/main" id="{08EC3739-E8F6-47AE-94D3-8C0586E20444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12" name="Cube 611">
                <a:extLst>
                  <a:ext uri="{FF2B5EF4-FFF2-40B4-BE49-F238E27FC236}">
                    <a16:creationId xmlns:a16="http://schemas.microsoft.com/office/drawing/2014/main" id="{C293DC5F-A9F5-4E8B-A9B5-88FBC8B8D63A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13" name="Cube 612">
                <a:extLst>
                  <a:ext uri="{FF2B5EF4-FFF2-40B4-BE49-F238E27FC236}">
                    <a16:creationId xmlns:a16="http://schemas.microsoft.com/office/drawing/2014/main" id="{61AC57B4-D077-48B9-91FF-C107873ECCAA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14" name="Cube 613">
                <a:extLst>
                  <a:ext uri="{FF2B5EF4-FFF2-40B4-BE49-F238E27FC236}">
                    <a16:creationId xmlns:a16="http://schemas.microsoft.com/office/drawing/2014/main" id="{89C07178-A23E-4C25-AC16-9D3357602F4F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15" name="Cube 614">
                <a:extLst>
                  <a:ext uri="{FF2B5EF4-FFF2-40B4-BE49-F238E27FC236}">
                    <a16:creationId xmlns:a16="http://schemas.microsoft.com/office/drawing/2014/main" id="{1CB46B40-2783-4F03-B4A6-62FE4F479EFE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16" name="Cube 615">
                <a:extLst>
                  <a:ext uri="{FF2B5EF4-FFF2-40B4-BE49-F238E27FC236}">
                    <a16:creationId xmlns:a16="http://schemas.microsoft.com/office/drawing/2014/main" id="{8E6174C6-03D9-487F-8CFD-D3E1D53A3BDF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17" name="Cube 616">
                <a:extLst>
                  <a:ext uri="{FF2B5EF4-FFF2-40B4-BE49-F238E27FC236}">
                    <a16:creationId xmlns:a16="http://schemas.microsoft.com/office/drawing/2014/main" id="{B06B3303-18C9-4D7A-879B-B0C8C9D58B2D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18" name="Cube 617">
                <a:extLst>
                  <a:ext uri="{FF2B5EF4-FFF2-40B4-BE49-F238E27FC236}">
                    <a16:creationId xmlns:a16="http://schemas.microsoft.com/office/drawing/2014/main" id="{323A1B91-A391-46D6-871B-C83FB134F8FF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19" name="Cube 618">
                <a:extLst>
                  <a:ext uri="{FF2B5EF4-FFF2-40B4-BE49-F238E27FC236}">
                    <a16:creationId xmlns:a16="http://schemas.microsoft.com/office/drawing/2014/main" id="{54E6CDA0-2C08-40D7-BC72-A1A59C7FC54E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20" name="Cube 619">
                <a:extLst>
                  <a:ext uri="{FF2B5EF4-FFF2-40B4-BE49-F238E27FC236}">
                    <a16:creationId xmlns:a16="http://schemas.microsoft.com/office/drawing/2014/main" id="{1FFA68B8-F969-44DE-8C41-91C16CD18F48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6835775" y="3386138"/>
            <a:ext cx="682625" cy="1201737"/>
            <a:chOff x="6835938" y="3386773"/>
            <a:chExt cx="682983" cy="1201786"/>
          </a:xfrm>
        </p:grpSpPr>
        <p:sp>
          <p:nvSpPr>
            <p:cNvPr id="157" name="Cube 156">
              <a:extLst>
                <a:ext uri="{FF2B5EF4-FFF2-40B4-BE49-F238E27FC236}">
                  <a16:creationId xmlns:a16="http://schemas.microsoft.com/office/drawing/2014/main" id="{17CC03A0-8D0C-4EC5-9E48-D88D33A9A792}"/>
                </a:ext>
              </a:extLst>
            </p:cNvPr>
            <p:cNvSpPr/>
            <p:nvPr/>
          </p:nvSpPr>
          <p:spPr bwMode="auto">
            <a:xfrm>
              <a:off x="6835938" y="4358363"/>
              <a:ext cx="230309" cy="230196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9" name="Cube 178">
              <a:extLst>
                <a:ext uri="{FF2B5EF4-FFF2-40B4-BE49-F238E27FC236}">
                  <a16:creationId xmlns:a16="http://schemas.microsoft.com/office/drawing/2014/main" id="{B66EADD6-39AF-45F9-B5B6-B053E06DC2BB}"/>
                </a:ext>
              </a:extLst>
            </p:cNvPr>
            <p:cNvSpPr/>
            <p:nvPr/>
          </p:nvSpPr>
          <p:spPr bwMode="auto">
            <a:xfrm>
              <a:off x="7288613" y="4358363"/>
              <a:ext cx="230308" cy="230196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21" name="Cube 620">
              <a:extLst>
                <a:ext uri="{FF2B5EF4-FFF2-40B4-BE49-F238E27FC236}">
                  <a16:creationId xmlns:a16="http://schemas.microsoft.com/office/drawing/2014/main" id="{5BC7C2BF-A4DC-401F-BAC5-0A82D0680650}"/>
                </a:ext>
              </a:extLst>
            </p:cNvPr>
            <p:cNvSpPr/>
            <p:nvPr/>
          </p:nvSpPr>
          <p:spPr bwMode="auto">
            <a:xfrm>
              <a:off x="6835938" y="4026561"/>
              <a:ext cx="230309" cy="230197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22" name="Cube 621">
              <a:extLst>
                <a:ext uri="{FF2B5EF4-FFF2-40B4-BE49-F238E27FC236}">
                  <a16:creationId xmlns:a16="http://schemas.microsoft.com/office/drawing/2014/main" id="{5EC7A53C-D33F-47D3-95E5-E659F3E3B50C}"/>
                </a:ext>
              </a:extLst>
            </p:cNvPr>
            <p:cNvSpPr/>
            <p:nvPr/>
          </p:nvSpPr>
          <p:spPr bwMode="auto">
            <a:xfrm>
              <a:off x="7288613" y="4026561"/>
              <a:ext cx="230308" cy="230197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23" name="Cube 622">
              <a:extLst>
                <a:ext uri="{FF2B5EF4-FFF2-40B4-BE49-F238E27FC236}">
                  <a16:creationId xmlns:a16="http://schemas.microsoft.com/office/drawing/2014/main" id="{DA7839B6-6DE5-4554-89A0-97FEC3F73760}"/>
                </a:ext>
              </a:extLst>
            </p:cNvPr>
            <p:cNvSpPr/>
            <p:nvPr/>
          </p:nvSpPr>
          <p:spPr bwMode="auto">
            <a:xfrm>
              <a:off x="6835938" y="3704286"/>
              <a:ext cx="230309" cy="230196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24" name="Cube 623">
              <a:extLst>
                <a:ext uri="{FF2B5EF4-FFF2-40B4-BE49-F238E27FC236}">
                  <a16:creationId xmlns:a16="http://schemas.microsoft.com/office/drawing/2014/main" id="{25196BE7-8800-4441-8B5A-BF0D365B5193}"/>
                </a:ext>
              </a:extLst>
            </p:cNvPr>
            <p:cNvSpPr/>
            <p:nvPr/>
          </p:nvSpPr>
          <p:spPr bwMode="auto">
            <a:xfrm>
              <a:off x="7288613" y="3704286"/>
              <a:ext cx="230308" cy="230196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25" name="Cube 624">
              <a:extLst>
                <a:ext uri="{FF2B5EF4-FFF2-40B4-BE49-F238E27FC236}">
                  <a16:creationId xmlns:a16="http://schemas.microsoft.com/office/drawing/2014/main" id="{B65EBE2F-C8C8-4B59-9B80-C7E54DFA6272}"/>
                </a:ext>
              </a:extLst>
            </p:cNvPr>
            <p:cNvSpPr/>
            <p:nvPr/>
          </p:nvSpPr>
          <p:spPr bwMode="auto">
            <a:xfrm>
              <a:off x="6835938" y="3386773"/>
              <a:ext cx="230309" cy="230196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26" name="Cube 625">
              <a:extLst>
                <a:ext uri="{FF2B5EF4-FFF2-40B4-BE49-F238E27FC236}">
                  <a16:creationId xmlns:a16="http://schemas.microsoft.com/office/drawing/2014/main" id="{C1500461-C0E4-453F-AD5C-F59130F035EB}"/>
                </a:ext>
              </a:extLst>
            </p:cNvPr>
            <p:cNvSpPr/>
            <p:nvPr/>
          </p:nvSpPr>
          <p:spPr bwMode="auto">
            <a:xfrm>
              <a:off x="7288613" y="3386773"/>
              <a:ext cx="230308" cy="230196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0" grpId="0" animBg="1"/>
      <p:bldP spid="16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07CCD6E-2E79-4E4C-9A70-83FF2CF03D4D}"/>
              </a:ext>
            </a:extLst>
          </p:cNvPr>
          <p:cNvSpPr/>
          <p:nvPr/>
        </p:nvSpPr>
        <p:spPr>
          <a:xfrm>
            <a:off x="755650" y="1473200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0082CA"/>
                </a:solidFill>
              </a:rPr>
              <a:t>hundreds</a:t>
            </a:r>
            <a:endParaRPr lang="en-GB" b="1" dirty="0">
              <a:solidFill>
                <a:srgbClr val="0082CA"/>
              </a:solidFill>
            </a:endParaRPr>
          </a:p>
        </p:txBody>
      </p:sp>
      <p:sp>
        <p:nvSpPr>
          <p:cNvPr id="1638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is the number?</a:t>
            </a: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BD1BDC6D-8EE7-417C-AFF0-9F9F76DCFF33}"/>
              </a:ext>
            </a:extLst>
          </p:cNvPr>
          <p:cNvSpPr/>
          <p:nvPr/>
        </p:nvSpPr>
        <p:spPr>
          <a:xfrm>
            <a:off x="3384550" y="1465263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4"/>
                </a:solidFill>
              </a:rPr>
              <a:t>tens</a:t>
            </a:r>
            <a:endParaRPr lang="en-GB" b="1" dirty="0">
              <a:solidFill>
                <a:schemeClr val="accent4"/>
              </a:solidFill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E683CCE1-AC69-4938-BFC6-FE87C6BD0EC9}"/>
              </a:ext>
            </a:extLst>
          </p:cNvPr>
          <p:cNvSpPr/>
          <p:nvPr/>
        </p:nvSpPr>
        <p:spPr>
          <a:xfrm>
            <a:off x="6030913" y="1473200"/>
            <a:ext cx="2347912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</a:rPr>
              <a:t>ones</a:t>
            </a:r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6DD4A4B6-EBAE-4CB8-B3C3-ADA9E01766F7}"/>
              </a:ext>
            </a:extLst>
          </p:cNvPr>
          <p:cNvSpPr/>
          <p:nvPr/>
        </p:nvSpPr>
        <p:spPr>
          <a:xfrm>
            <a:off x="1519238" y="4994275"/>
            <a:ext cx="820737" cy="820738"/>
          </a:xfrm>
          <a:prstGeom prst="ellipse">
            <a:avLst/>
          </a:prstGeom>
          <a:solidFill>
            <a:srgbClr val="0082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8</a:t>
            </a: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5A47674E-A6F5-4BC0-AEC6-78CDD6AC0CFA}"/>
              </a:ext>
            </a:extLst>
          </p:cNvPr>
          <p:cNvSpPr/>
          <p:nvPr/>
        </p:nvSpPr>
        <p:spPr>
          <a:xfrm>
            <a:off x="4165600" y="5002213"/>
            <a:ext cx="820738" cy="820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8</a:t>
            </a: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C5998734-8025-40A5-A7F3-5EE3E31D1D58}"/>
              </a:ext>
            </a:extLst>
          </p:cNvPr>
          <p:cNvSpPr/>
          <p:nvPr/>
        </p:nvSpPr>
        <p:spPr>
          <a:xfrm>
            <a:off x="6794500" y="5002213"/>
            <a:ext cx="820738" cy="82073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8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927475" y="2222500"/>
            <a:ext cx="1273175" cy="2370138"/>
            <a:chOff x="3926900" y="2222808"/>
            <a:chExt cx="1273777" cy="2369555"/>
          </a:xfrm>
        </p:grpSpPr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1769BFA9-8EB9-4791-8076-4E62CBF3CE6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26900" y="3480397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37" name="Cube 136">
                <a:extLst>
                  <a:ext uri="{FF2B5EF4-FFF2-40B4-BE49-F238E27FC236}">
                    <a16:creationId xmlns:a16="http://schemas.microsoft.com/office/drawing/2014/main" id="{02AD38EC-13E6-4210-9BE5-01BBF9B7779E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8" name="Cube 137">
                <a:extLst>
                  <a:ext uri="{FF2B5EF4-FFF2-40B4-BE49-F238E27FC236}">
                    <a16:creationId xmlns:a16="http://schemas.microsoft.com/office/drawing/2014/main" id="{4ABC0E35-2D4D-4CC5-B5D4-B6193A7D53DB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9" name="Cube 138">
                <a:extLst>
                  <a:ext uri="{FF2B5EF4-FFF2-40B4-BE49-F238E27FC236}">
                    <a16:creationId xmlns:a16="http://schemas.microsoft.com/office/drawing/2014/main" id="{1B437835-C526-4A85-843E-15760CBFD12D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0" name="Cube 139">
                <a:extLst>
                  <a:ext uri="{FF2B5EF4-FFF2-40B4-BE49-F238E27FC236}">
                    <a16:creationId xmlns:a16="http://schemas.microsoft.com/office/drawing/2014/main" id="{45462F3A-291F-4170-841A-A9D6F1E330B6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1" name="Cube 140">
                <a:extLst>
                  <a:ext uri="{FF2B5EF4-FFF2-40B4-BE49-F238E27FC236}">
                    <a16:creationId xmlns:a16="http://schemas.microsoft.com/office/drawing/2014/main" id="{091E7293-0C22-481C-A50A-B58CF80C2F9E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2" name="Cube 141">
                <a:extLst>
                  <a:ext uri="{FF2B5EF4-FFF2-40B4-BE49-F238E27FC236}">
                    <a16:creationId xmlns:a16="http://schemas.microsoft.com/office/drawing/2014/main" id="{EDC8782A-D649-423D-9D9F-0ABC6FB0CB89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3" name="Cube 142">
                <a:extLst>
                  <a:ext uri="{FF2B5EF4-FFF2-40B4-BE49-F238E27FC236}">
                    <a16:creationId xmlns:a16="http://schemas.microsoft.com/office/drawing/2014/main" id="{6409CDFD-898C-427A-B765-D421834598E9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4" name="Cube 143">
                <a:extLst>
                  <a:ext uri="{FF2B5EF4-FFF2-40B4-BE49-F238E27FC236}">
                    <a16:creationId xmlns:a16="http://schemas.microsoft.com/office/drawing/2014/main" id="{8BDF5A48-C78F-4AE4-ACCD-E33A5D5330E9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5" name="Cube 144">
                <a:extLst>
                  <a:ext uri="{FF2B5EF4-FFF2-40B4-BE49-F238E27FC236}">
                    <a16:creationId xmlns:a16="http://schemas.microsoft.com/office/drawing/2014/main" id="{B2891FCB-4918-404E-9BFA-64273C4B128C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6" name="Cube 145">
                <a:extLst>
                  <a:ext uri="{FF2B5EF4-FFF2-40B4-BE49-F238E27FC236}">
                    <a16:creationId xmlns:a16="http://schemas.microsoft.com/office/drawing/2014/main" id="{8329EA32-D18B-43E1-ADBA-D47266C8C1F0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32" name="Group 131">
              <a:extLst>
                <a:ext uri="{FF2B5EF4-FFF2-40B4-BE49-F238E27FC236}">
                  <a16:creationId xmlns:a16="http://schemas.microsoft.com/office/drawing/2014/main" id="{D192F772-B0D8-4ED5-9371-79515926BEA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95331" y="3480397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33" name="Cube 132">
                <a:extLst>
                  <a:ext uri="{FF2B5EF4-FFF2-40B4-BE49-F238E27FC236}">
                    <a16:creationId xmlns:a16="http://schemas.microsoft.com/office/drawing/2014/main" id="{5DB8D2A6-0995-4877-9CFF-CA9541AAF81F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4" name="Cube 133">
                <a:extLst>
                  <a:ext uri="{FF2B5EF4-FFF2-40B4-BE49-F238E27FC236}">
                    <a16:creationId xmlns:a16="http://schemas.microsoft.com/office/drawing/2014/main" id="{501E3337-4834-4A82-B4B1-3FDD8B2FA560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5" name="Cube 134">
                <a:extLst>
                  <a:ext uri="{FF2B5EF4-FFF2-40B4-BE49-F238E27FC236}">
                    <a16:creationId xmlns:a16="http://schemas.microsoft.com/office/drawing/2014/main" id="{DBC59D43-231F-4B8B-A319-DA805CDB9162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7" name="Cube 146">
                <a:extLst>
                  <a:ext uri="{FF2B5EF4-FFF2-40B4-BE49-F238E27FC236}">
                    <a16:creationId xmlns:a16="http://schemas.microsoft.com/office/drawing/2014/main" id="{1D18597D-6CB1-471A-934E-21D378E9BFA2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8" name="Cube 147">
                <a:extLst>
                  <a:ext uri="{FF2B5EF4-FFF2-40B4-BE49-F238E27FC236}">
                    <a16:creationId xmlns:a16="http://schemas.microsoft.com/office/drawing/2014/main" id="{08A867F6-A97E-4564-B939-F336B749DAD2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9" name="Cube 148">
                <a:extLst>
                  <a:ext uri="{FF2B5EF4-FFF2-40B4-BE49-F238E27FC236}">
                    <a16:creationId xmlns:a16="http://schemas.microsoft.com/office/drawing/2014/main" id="{76F2E427-BC99-413E-B380-DB383A222659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0" name="Cube 149">
                <a:extLst>
                  <a:ext uri="{FF2B5EF4-FFF2-40B4-BE49-F238E27FC236}">
                    <a16:creationId xmlns:a16="http://schemas.microsoft.com/office/drawing/2014/main" id="{A767E5F1-9908-41DD-A0CA-A3B55C10B0FC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1" name="Cube 150">
                <a:extLst>
                  <a:ext uri="{FF2B5EF4-FFF2-40B4-BE49-F238E27FC236}">
                    <a16:creationId xmlns:a16="http://schemas.microsoft.com/office/drawing/2014/main" id="{D07A1E44-F4F9-4405-995E-EFE18D91766E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2" name="Cube 151">
                <a:extLst>
                  <a:ext uri="{FF2B5EF4-FFF2-40B4-BE49-F238E27FC236}">
                    <a16:creationId xmlns:a16="http://schemas.microsoft.com/office/drawing/2014/main" id="{04470D1B-E3C8-49A9-9624-843BABB7C732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3" name="Cube 152">
                <a:extLst>
                  <a:ext uri="{FF2B5EF4-FFF2-40B4-BE49-F238E27FC236}">
                    <a16:creationId xmlns:a16="http://schemas.microsoft.com/office/drawing/2014/main" id="{7F988B51-2EBE-438E-B419-F653869059C6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54" name="Group 153">
              <a:extLst>
                <a:ext uri="{FF2B5EF4-FFF2-40B4-BE49-F238E27FC236}">
                  <a16:creationId xmlns:a16="http://schemas.microsoft.com/office/drawing/2014/main" id="{33CE939B-733A-4EC1-AE98-B1F99CD6E0E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80481" y="3480397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55" name="Cube 154">
                <a:extLst>
                  <a:ext uri="{FF2B5EF4-FFF2-40B4-BE49-F238E27FC236}">
                    <a16:creationId xmlns:a16="http://schemas.microsoft.com/office/drawing/2014/main" id="{BDF50ACE-2CB6-4A86-B07A-C26946F9A7E6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6" name="Cube 155">
                <a:extLst>
                  <a:ext uri="{FF2B5EF4-FFF2-40B4-BE49-F238E27FC236}">
                    <a16:creationId xmlns:a16="http://schemas.microsoft.com/office/drawing/2014/main" id="{498C2E7C-9EAF-4064-A116-25510F1432B3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8" name="Cube 157">
                <a:extLst>
                  <a:ext uri="{FF2B5EF4-FFF2-40B4-BE49-F238E27FC236}">
                    <a16:creationId xmlns:a16="http://schemas.microsoft.com/office/drawing/2014/main" id="{5E8B9FB3-17D2-4B25-897D-20A30869B589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9" name="Cube 158">
                <a:extLst>
                  <a:ext uri="{FF2B5EF4-FFF2-40B4-BE49-F238E27FC236}">
                    <a16:creationId xmlns:a16="http://schemas.microsoft.com/office/drawing/2014/main" id="{4B58BDE4-7412-4996-BA00-E12786216D61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2" name="Cube 161">
                <a:extLst>
                  <a:ext uri="{FF2B5EF4-FFF2-40B4-BE49-F238E27FC236}">
                    <a16:creationId xmlns:a16="http://schemas.microsoft.com/office/drawing/2014/main" id="{2BAD6135-6014-445C-BA0B-B5BE7DC06980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3" name="Cube 162">
                <a:extLst>
                  <a:ext uri="{FF2B5EF4-FFF2-40B4-BE49-F238E27FC236}">
                    <a16:creationId xmlns:a16="http://schemas.microsoft.com/office/drawing/2014/main" id="{81CAC1C0-E376-4AF5-8CCD-A0DC45F50CC2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4" name="Cube 163">
                <a:extLst>
                  <a:ext uri="{FF2B5EF4-FFF2-40B4-BE49-F238E27FC236}">
                    <a16:creationId xmlns:a16="http://schemas.microsoft.com/office/drawing/2014/main" id="{51D1CDC9-4CDC-4A7F-BB57-940967EB7266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5" name="Cube 164">
                <a:extLst>
                  <a:ext uri="{FF2B5EF4-FFF2-40B4-BE49-F238E27FC236}">
                    <a16:creationId xmlns:a16="http://schemas.microsoft.com/office/drawing/2014/main" id="{5C92AC4D-A66A-4390-9FE7-6AD1D451D76D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6" name="Cube 165">
                <a:extLst>
                  <a:ext uri="{FF2B5EF4-FFF2-40B4-BE49-F238E27FC236}">
                    <a16:creationId xmlns:a16="http://schemas.microsoft.com/office/drawing/2014/main" id="{7411084B-7934-4949-B8D4-DD42E57D9B14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7" name="Cube 166">
                <a:extLst>
                  <a:ext uri="{FF2B5EF4-FFF2-40B4-BE49-F238E27FC236}">
                    <a16:creationId xmlns:a16="http://schemas.microsoft.com/office/drawing/2014/main" id="{0F35518E-0911-495D-AC7B-1CB536D3543E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E025E6EF-640D-4F31-9D32-4F919B50EE3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60299" y="3480397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69" name="Cube 168">
                <a:extLst>
                  <a:ext uri="{FF2B5EF4-FFF2-40B4-BE49-F238E27FC236}">
                    <a16:creationId xmlns:a16="http://schemas.microsoft.com/office/drawing/2014/main" id="{C510B261-1E9B-4A8A-80FE-98D44D034666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0" name="Cube 169">
                <a:extLst>
                  <a:ext uri="{FF2B5EF4-FFF2-40B4-BE49-F238E27FC236}">
                    <a16:creationId xmlns:a16="http://schemas.microsoft.com/office/drawing/2014/main" id="{6CE88240-EA21-4E1C-9B32-5A1DDF81418C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1" name="Cube 170">
                <a:extLst>
                  <a:ext uri="{FF2B5EF4-FFF2-40B4-BE49-F238E27FC236}">
                    <a16:creationId xmlns:a16="http://schemas.microsoft.com/office/drawing/2014/main" id="{C9C4651B-3297-4789-8CB1-0C4E5D90B88C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2" name="Cube 171">
                <a:extLst>
                  <a:ext uri="{FF2B5EF4-FFF2-40B4-BE49-F238E27FC236}">
                    <a16:creationId xmlns:a16="http://schemas.microsoft.com/office/drawing/2014/main" id="{F4B11015-88E6-4116-9E82-7BFF69CD6ABA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3" name="Cube 172">
                <a:extLst>
                  <a:ext uri="{FF2B5EF4-FFF2-40B4-BE49-F238E27FC236}">
                    <a16:creationId xmlns:a16="http://schemas.microsoft.com/office/drawing/2014/main" id="{6487DB50-3ABD-4A33-AEDA-52A023C0204F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4" name="Cube 173">
                <a:extLst>
                  <a:ext uri="{FF2B5EF4-FFF2-40B4-BE49-F238E27FC236}">
                    <a16:creationId xmlns:a16="http://schemas.microsoft.com/office/drawing/2014/main" id="{349534EB-0698-43A6-8CC9-F89131CF8F89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5" name="Cube 174">
                <a:extLst>
                  <a:ext uri="{FF2B5EF4-FFF2-40B4-BE49-F238E27FC236}">
                    <a16:creationId xmlns:a16="http://schemas.microsoft.com/office/drawing/2014/main" id="{574358CB-627A-4571-966C-97712C1DA934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6" name="Cube 175">
                <a:extLst>
                  <a:ext uri="{FF2B5EF4-FFF2-40B4-BE49-F238E27FC236}">
                    <a16:creationId xmlns:a16="http://schemas.microsoft.com/office/drawing/2014/main" id="{A20F386C-5251-4D9F-BAB4-A32EAAC809B5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7" name="Cube 176">
                <a:extLst>
                  <a:ext uri="{FF2B5EF4-FFF2-40B4-BE49-F238E27FC236}">
                    <a16:creationId xmlns:a16="http://schemas.microsoft.com/office/drawing/2014/main" id="{0A80B142-B367-40F8-BE5F-4C4366784F1D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8" name="Cube 177">
                <a:extLst>
                  <a:ext uri="{FF2B5EF4-FFF2-40B4-BE49-F238E27FC236}">
                    <a16:creationId xmlns:a16="http://schemas.microsoft.com/office/drawing/2014/main" id="{6FC4CEA2-C0FF-4C9D-859A-40620621D6D8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533" name="Group 532">
              <a:extLst>
                <a:ext uri="{FF2B5EF4-FFF2-40B4-BE49-F238E27FC236}">
                  <a16:creationId xmlns:a16="http://schemas.microsoft.com/office/drawing/2014/main" id="{0768E7C1-2CE1-471E-B6D9-7BEC7CF384E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32661" y="2222808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534" name="Cube 533">
                <a:extLst>
                  <a:ext uri="{FF2B5EF4-FFF2-40B4-BE49-F238E27FC236}">
                    <a16:creationId xmlns:a16="http://schemas.microsoft.com/office/drawing/2014/main" id="{CFCBA7EB-D94F-45F7-B43A-D021CDC8EFD0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35" name="Cube 534">
                <a:extLst>
                  <a:ext uri="{FF2B5EF4-FFF2-40B4-BE49-F238E27FC236}">
                    <a16:creationId xmlns:a16="http://schemas.microsoft.com/office/drawing/2014/main" id="{1361FA61-0628-421C-A6A6-3AA4FD481F20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36" name="Cube 535">
                <a:extLst>
                  <a:ext uri="{FF2B5EF4-FFF2-40B4-BE49-F238E27FC236}">
                    <a16:creationId xmlns:a16="http://schemas.microsoft.com/office/drawing/2014/main" id="{9C70FA74-1786-4581-BE67-AA9D0FAF4FE4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37" name="Cube 536">
                <a:extLst>
                  <a:ext uri="{FF2B5EF4-FFF2-40B4-BE49-F238E27FC236}">
                    <a16:creationId xmlns:a16="http://schemas.microsoft.com/office/drawing/2014/main" id="{065314D1-1AAC-4956-958E-7C8702807248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38" name="Cube 537">
                <a:extLst>
                  <a:ext uri="{FF2B5EF4-FFF2-40B4-BE49-F238E27FC236}">
                    <a16:creationId xmlns:a16="http://schemas.microsoft.com/office/drawing/2014/main" id="{ECB2C5E9-CDAA-4ACE-9DBA-BF0FDE8C8F8A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39" name="Cube 538">
                <a:extLst>
                  <a:ext uri="{FF2B5EF4-FFF2-40B4-BE49-F238E27FC236}">
                    <a16:creationId xmlns:a16="http://schemas.microsoft.com/office/drawing/2014/main" id="{EF25FC95-B57A-4323-95C0-E3DF0EF44F60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0" name="Cube 539">
                <a:extLst>
                  <a:ext uri="{FF2B5EF4-FFF2-40B4-BE49-F238E27FC236}">
                    <a16:creationId xmlns:a16="http://schemas.microsoft.com/office/drawing/2014/main" id="{46F99CAB-166A-4CC0-B66A-BF6EABA796E8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1" name="Cube 540">
                <a:extLst>
                  <a:ext uri="{FF2B5EF4-FFF2-40B4-BE49-F238E27FC236}">
                    <a16:creationId xmlns:a16="http://schemas.microsoft.com/office/drawing/2014/main" id="{943116A3-67D7-4F38-92A4-6BCA51AE6362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2" name="Cube 541">
                <a:extLst>
                  <a:ext uri="{FF2B5EF4-FFF2-40B4-BE49-F238E27FC236}">
                    <a16:creationId xmlns:a16="http://schemas.microsoft.com/office/drawing/2014/main" id="{FCF937BA-F570-4881-BE2B-83828606F052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3" name="Cube 542">
                <a:extLst>
                  <a:ext uri="{FF2B5EF4-FFF2-40B4-BE49-F238E27FC236}">
                    <a16:creationId xmlns:a16="http://schemas.microsoft.com/office/drawing/2014/main" id="{7C564C02-858A-4880-AEED-5C34C9C6C008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544" name="Group 543">
              <a:extLst>
                <a:ext uri="{FF2B5EF4-FFF2-40B4-BE49-F238E27FC236}">
                  <a16:creationId xmlns:a16="http://schemas.microsoft.com/office/drawing/2014/main" id="{BBBD4859-C67C-4842-8DDA-C400620EFB3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08540" y="2222808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545" name="Cube 544">
                <a:extLst>
                  <a:ext uri="{FF2B5EF4-FFF2-40B4-BE49-F238E27FC236}">
                    <a16:creationId xmlns:a16="http://schemas.microsoft.com/office/drawing/2014/main" id="{D8418C08-2747-4888-AD4B-AE1D459C4AA3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6" name="Cube 545">
                <a:extLst>
                  <a:ext uri="{FF2B5EF4-FFF2-40B4-BE49-F238E27FC236}">
                    <a16:creationId xmlns:a16="http://schemas.microsoft.com/office/drawing/2014/main" id="{61E661EA-A59F-43D7-9EA4-B186F8E75F16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7" name="Cube 546">
                <a:extLst>
                  <a:ext uri="{FF2B5EF4-FFF2-40B4-BE49-F238E27FC236}">
                    <a16:creationId xmlns:a16="http://schemas.microsoft.com/office/drawing/2014/main" id="{792BF359-B5BD-44F7-996F-583EE26AD259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8" name="Cube 547">
                <a:extLst>
                  <a:ext uri="{FF2B5EF4-FFF2-40B4-BE49-F238E27FC236}">
                    <a16:creationId xmlns:a16="http://schemas.microsoft.com/office/drawing/2014/main" id="{8645BB3E-C7FD-4EE0-B168-F315F1E680EE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49" name="Cube 548">
                <a:extLst>
                  <a:ext uri="{FF2B5EF4-FFF2-40B4-BE49-F238E27FC236}">
                    <a16:creationId xmlns:a16="http://schemas.microsoft.com/office/drawing/2014/main" id="{BE820749-BDF1-4B60-819B-429456DAD1C5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3" name="Cube 582">
                <a:extLst>
                  <a:ext uri="{FF2B5EF4-FFF2-40B4-BE49-F238E27FC236}">
                    <a16:creationId xmlns:a16="http://schemas.microsoft.com/office/drawing/2014/main" id="{101C80AC-4F0F-475D-8B8A-F078030072C8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4" name="Cube 583">
                <a:extLst>
                  <a:ext uri="{FF2B5EF4-FFF2-40B4-BE49-F238E27FC236}">
                    <a16:creationId xmlns:a16="http://schemas.microsoft.com/office/drawing/2014/main" id="{427640D2-823C-4889-975E-F2277824D873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5" name="Cube 584">
                <a:extLst>
                  <a:ext uri="{FF2B5EF4-FFF2-40B4-BE49-F238E27FC236}">
                    <a16:creationId xmlns:a16="http://schemas.microsoft.com/office/drawing/2014/main" id="{31DB8575-06DD-4FE4-A4C4-138ECB5B7E70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6" name="Cube 585">
                <a:extLst>
                  <a:ext uri="{FF2B5EF4-FFF2-40B4-BE49-F238E27FC236}">
                    <a16:creationId xmlns:a16="http://schemas.microsoft.com/office/drawing/2014/main" id="{99A8E2CD-F64E-4670-8B05-FD12E4A41796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87" name="Cube 586">
                <a:extLst>
                  <a:ext uri="{FF2B5EF4-FFF2-40B4-BE49-F238E27FC236}">
                    <a16:creationId xmlns:a16="http://schemas.microsoft.com/office/drawing/2014/main" id="{0CC1D100-6D60-43D6-AA06-0C478E19967F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588" name="Group 587">
              <a:extLst>
                <a:ext uri="{FF2B5EF4-FFF2-40B4-BE49-F238E27FC236}">
                  <a16:creationId xmlns:a16="http://schemas.microsoft.com/office/drawing/2014/main" id="{494DFF24-A275-4E09-87E0-45667F4005A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84419" y="2222808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589" name="Cube 588">
                <a:extLst>
                  <a:ext uri="{FF2B5EF4-FFF2-40B4-BE49-F238E27FC236}">
                    <a16:creationId xmlns:a16="http://schemas.microsoft.com/office/drawing/2014/main" id="{82BBD19B-7C32-4027-B901-0815EBDA3B10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0" name="Cube 589">
                <a:extLst>
                  <a:ext uri="{FF2B5EF4-FFF2-40B4-BE49-F238E27FC236}">
                    <a16:creationId xmlns:a16="http://schemas.microsoft.com/office/drawing/2014/main" id="{86393EC0-E8F0-4175-893C-8975A5C52694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1" name="Cube 590">
                <a:extLst>
                  <a:ext uri="{FF2B5EF4-FFF2-40B4-BE49-F238E27FC236}">
                    <a16:creationId xmlns:a16="http://schemas.microsoft.com/office/drawing/2014/main" id="{A6CAE4E0-5BA2-49A6-B788-504BC8F8E842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2" name="Cube 591">
                <a:extLst>
                  <a:ext uri="{FF2B5EF4-FFF2-40B4-BE49-F238E27FC236}">
                    <a16:creationId xmlns:a16="http://schemas.microsoft.com/office/drawing/2014/main" id="{5DF82EA3-DFA1-4447-AFD3-13CCF649F670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3" name="Cube 592">
                <a:extLst>
                  <a:ext uri="{FF2B5EF4-FFF2-40B4-BE49-F238E27FC236}">
                    <a16:creationId xmlns:a16="http://schemas.microsoft.com/office/drawing/2014/main" id="{4BE6CD09-46B7-42D9-888C-8FF102EA1113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4" name="Cube 593">
                <a:extLst>
                  <a:ext uri="{FF2B5EF4-FFF2-40B4-BE49-F238E27FC236}">
                    <a16:creationId xmlns:a16="http://schemas.microsoft.com/office/drawing/2014/main" id="{9F5C0016-8F3E-4D91-857E-72079B91E8BD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5" name="Cube 594">
                <a:extLst>
                  <a:ext uri="{FF2B5EF4-FFF2-40B4-BE49-F238E27FC236}">
                    <a16:creationId xmlns:a16="http://schemas.microsoft.com/office/drawing/2014/main" id="{D35BE331-693C-4D2E-95BD-0EBD2CEE7EF4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6" name="Cube 595">
                <a:extLst>
                  <a:ext uri="{FF2B5EF4-FFF2-40B4-BE49-F238E27FC236}">
                    <a16:creationId xmlns:a16="http://schemas.microsoft.com/office/drawing/2014/main" id="{8366B6AE-EC20-4EE9-A423-88A51F004F85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7" name="Cube 596">
                <a:extLst>
                  <a:ext uri="{FF2B5EF4-FFF2-40B4-BE49-F238E27FC236}">
                    <a16:creationId xmlns:a16="http://schemas.microsoft.com/office/drawing/2014/main" id="{2E588A6C-569A-4F4A-8824-5DA14828EA45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98" name="Cube 597">
                <a:extLst>
                  <a:ext uri="{FF2B5EF4-FFF2-40B4-BE49-F238E27FC236}">
                    <a16:creationId xmlns:a16="http://schemas.microsoft.com/office/drawing/2014/main" id="{C9F24612-C9B4-4275-AF12-8A0703DF8DC4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599" name="Group 598">
              <a:extLst>
                <a:ext uri="{FF2B5EF4-FFF2-40B4-BE49-F238E27FC236}">
                  <a16:creationId xmlns:a16="http://schemas.microsoft.com/office/drawing/2014/main" id="{DE626ED6-6F5A-413B-A671-CE7E261E812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60299" y="2222808"/>
              <a:ext cx="140378" cy="1111966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600" name="Cube 599">
                <a:extLst>
                  <a:ext uri="{FF2B5EF4-FFF2-40B4-BE49-F238E27FC236}">
                    <a16:creationId xmlns:a16="http://schemas.microsoft.com/office/drawing/2014/main" id="{86CCBC3B-C244-401F-8844-14CC0522F178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1" name="Cube 600">
                <a:extLst>
                  <a:ext uri="{FF2B5EF4-FFF2-40B4-BE49-F238E27FC236}">
                    <a16:creationId xmlns:a16="http://schemas.microsoft.com/office/drawing/2014/main" id="{059AA6CF-89B5-4F4F-8C0E-C5876545CBEC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2" name="Cube 601">
                <a:extLst>
                  <a:ext uri="{FF2B5EF4-FFF2-40B4-BE49-F238E27FC236}">
                    <a16:creationId xmlns:a16="http://schemas.microsoft.com/office/drawing/2014/main" id="{696329EB-63F1-48DB-93C2-D3EE6D00E0E6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3" name="Cube 602">
                <a:extLst>
                  <a:ext uri="{FF2B5EF4-FFF2-40B4-BE49-F238E27FC236}">
                    <a16:creationId xmlns:a16="http://schemas.microsoft.com/office/drawing/2014/main" id="{FBC88778-69B3-451C-82FD-6D66353F6DF8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4" name="Cube 603">
                <a:extLst>
                  <a:ext uri="{FF2B5EF4-FFF2-40B4-BE49-F238E27FC236}">
                    <a16:creationId xmlns:a16="http://schemas.microsoft.com/office/drawing/2014/main" id="{0E8DBF54-7DC4-4733-8034-99C72F918107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5" name="Cube 604">
                <a:extLst>
                  <a:ext uri="{FF2B5EF4-FFF2-40B4-BE49-F238E27FC236}">
                    <a16:creationId xmlns:a16="http://schemas.microsoft.com/office/drawing/2014/main" id="{63C85F54-061B-4A3B-8081-1818F6DB88B0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6" name="Cube 605">
                <a:extLst>
                  <a:ext uri="{FF2B5EF4-FFF2-40B4-BE49-F238E27FC236}">
                    <a16:creationId xmlns:a16="http://schemas.microsoft.com/office/drawing/2014/main" id="{E9697CBE-1A16-4360-94AE-C41CC41B9C19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7" name="Cube 606">
                <a:extLst>
                  <a:ext uri="{FF2B5EF4-FFF2-40B4-BE49-F238E27FC236}">
                    <a16:creationId xmlns:a16="http://schemas.microsoft.com/office/drawing/2014/main" id="{D09CF2D9-CB4E-4EA9-85EB-A20425559C01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8" name="Cube 607">
                <a:extLst>
                  <a:ext uri="{FF2B5EF4-FFF2-40B4-BE49-F238E27FC236}">
                    <a16:creationId xmlns:a16="http://schemas.microsoft.com/office/drawing/2014/main" id="{410466ED-7777-476F-BED6-9B2691EB6E86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09" name="Cube 608">
                <a:extLst>
                  <a:ext uri="{FF2B5EF4-FFF2-40B4-BE49-F238E27FC236}">
                    <a16:creationId xmlns:a16="http://schemas.microsoft.com/office/drawing/2014/main" id="{FF552927-6391-4706-852E-5B532EAA51E8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835775" y="3386138"/>
            <a:ext cx="682625" cy="1201737"/>
            <a:chOff x="6835938" y="3386773"/>
            <a:chExt cx="682983" cy="1201786"/>
          </a:xfrm>
        </p:grpSpPr>
        <p:sp>
          <p:nvSpPr>
            <p:cNvPr id="157" name="Cube 156">
              <a:extLst>
                <a:ext uri="{FF2B5EF4-FFF2-40B4-BE49-F238E27FC236}">
                  <a16:creationId xmlns:a16="http://schemas.microsoft.com/office/drawing/2014/main" id="{A3BBFC6B-C063-4B11-905F-6A2247AFB891}"/>
                </a:ext>
              </a:extLst>
            </p:cNvPr>
            <p:cNvSpPr/>
            <p:nvPr/>
          </p:nvSpPr>
          <p:spPr bwMode="auto">
            <a:xfrm>
              <a:off x="6835938" y="4358363"/>
              <a:ext cx="230309" cy="230196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9" name="Cube 178">
              <a:extLst>
                <a:ext uri="{FF2B5EF4-FFF2-40B4-BE49-F238E27FC236}">
                  <a16:creationId xmlns:a16="http://schemas.microsoft.com/office/drawing/2014/main" id="{3BB77A22-0B06-4180-AE74-5C419701154E}"/>
                </a:ext>
              </a:extLst>
            </p:cNvPr>
            <p:cNvSpPr/>
            <p:nvPr/>
          </p:nvSpPr>
          <p:spPr bwMode="auto">
            <a:xfrm>
              <a:off x="7288613" y="4358363"/>
              <a:ext cx="230308" cy="230196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21" name="Cube 620">
              <a:extLst>
                <a:ext uri="{FF2B5EF4-FFF2-40B4-BE49-F238E27FC236}">
                  <a16:creationId xmlns:a16="http://schemas.microsoft.com/office/drawing/2014/main" id="{E99FE3D8-08F0-45CF-90D0-AEE82D3A105E}"/>
                </a:ext>
              </a:extLst>
            </p:cNvPr>
            <p:cNvSpPr/>
            <p:nvPr/>
          </p:nvSpPr>
          <p:spPr bwMode="auto">
            <a:xfrm>
              <a:off x="6835938" y="4026561"/>
              <a:ext cx="230309" cy="230197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22" name="Cube 621">
              <a:extLst>
                <a:ext uri="{FF2B5EF4-FFF2-40B4-BE49-F238E27FC236}">
                  <a16:creationId xmlns:a16="http://schemas.microsoft.com/office/drawing/2014/main" id="{5628C9A0-C4F5-4A01-9BAC-97FF066A653D}"/>
                </a:ext>
              </a:extLst>
            </p:cNvPr>
            <p:cNvSpPr/>
            <p:nvPr/>
          </p:nvSpPr>
          <p:spPr bwMode="auto">
            <a:xfrm>
              <a:off x="7288613" y="4026561"/>
              <a:ext cx="230308" cy="230197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23" name="Cube 622">
              <a:extLst>
                <a:ext uri="{FF2B5EF4-FFF2-40B4-BE49-F238E27FC236}">
                  <a16:creationId xmlns:a16="http://schemas.microsoft.com/office/drawing/2014/main" id="{1427DE26-03D7-48AB-A9A4-4B1D0D24684B}"/>
                </a:ext>
              </a:extLst>
            </p:cNvPr>
            <p:cNvSpPr/>
            <p:nvPr/>
          </p:nvSpPr>
          <p:spPr bwMode="auto">
            <a:xfrm>
              <a:off x="6835938" y="3704286"/>
              <a:ext cx="230309" cy="230196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24" name="Cube 623">
              <a:extLst>
                <a:ext uri="{FF2B5EF4-FFF2-40B4-BE49-F238E27FC236}">
                  <a16:creationId xmlns:a16="http://schemas.microsoft.com/office/drawing/2014/main" id="{D8373033-EDA5-400F-BE8C-7CAF6692D3CE}"/>
                </a:ext>
              </a:extLst>
            </p:cNvPr>
            <p:cNvSpPr/>
            <p:nvPr/>
          </p:nvSpPr>
          <p:spPr bwMode="auto">
            <a:xfrm>
              <a:off x="7288613" y="3704286"/>
              <a:ext cx="230308" cy="230196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25" name="Cube 624">
              <a:extLst>
                <a:ext uri="{FF2B5EF4-FFF2-40B4-BE49-F238E27FC236}">
                  <a16:creationId xmlns:a16="http://schemas.microsoft.com/office/drawing/2014/main" id="{D5D9B227-86ED-4CC2-9766-FA18C57BC776}"/>
                </a:ext>
              </a:extLst>
            </p:cNvPr>
            <p:cNvSpPr/>
            <p:nvPr/>
          </p:nvSpPr>
          <p:spPr bwMode="auto">
            <a:xfrm>
              <a:off x="6835938" y="3386773"/>
              <a:ext cx="230309" cy="230196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26" name="Cube 625">
              <a:extLst>
                <a:ext uri="{FF2B5EF4-FFF2-40B4-BE49-F238E27FC236}">
                  <a16:creationId xmlns:a16="http://schemas.microsoft.com/office/drawing/2014/main" id="{9B8A0D12-305B-47C7-A4D0-E14AC397335B}"/>
                </a:ext>
              </a:extLst>
            </p:cNvPr>
            <p:cNvSpPr/>
            <p:nvPr/>
          </p:nvSpPr>
          <p:spPr bwMode="auto">
            <a:xfrm>
              <a:off x="7288613" y="3386773"/>
              <a:ext cx="230308" cy="230196"/>
            </a:xfrm>
            <a:prstGeom prst="cube">
              <a:avLst/>
            </a:prstGeom>
            <a:solidFill>
              <a:srgbClr val="F0C75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973138" y="2538413"/>
            <a:ext cx="1924050" cy="1958975"/>
            <a:chOff x="973262" y="2538685"/>
            <a:chExt cx="1924555" cy="1958042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FC88B16C-E2E7-4461-B4C7-BADE769C2B5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76254" y="2538685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2" name="Group 38">
                <a:extLst>
                  <a:ext uri="{FF2B5EF4-FFF2-40B4-BE49-F238E27FC236}">
                    <a16:creationId xmlns:a16="http://schemas.microsoft.com/office/drawing/2014/main" id="{143EF00C-3F6B-414B-81B3-3EB8A9A8552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3" name="Cube 112">
                  <a:extLst>
                    <a:ext uri="{FF2B5EF4-FFF2-40B4-BE49-F238E27FC236}">
                      <a16:creationId xmlns:a16="http://schemas.microsoft.com/office/drawing/2014/main" id="{1551F444-9BA0-4DEF-8792-190C21BD73B8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" name="Cube 113">
                  <a:extLst>
                    <a:ext uri="{FF2B5EF4-FFF2-40B4-BE49-F238E27FC236}">
                      <a16:creationId xmlns:a16="http://schemas.microsoft.com/office/drawing/2014/main" id="{FED0BDCE-F8F3-463C-A42C-6AAD809713F0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" name="Cube 114">
                  <a:extLst>
                    <a:ext uri="{FF2B5EF4-FFF2-40B4-BE49-F238E27FC236}">
                      <a16:creationId xmlns:a16="http://schemas.microsoft.com/office/drawing/2014/main" id="{9052DD1C-ABC2-41D3-8507-0EAB74E07A03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" name="Cube 115">
                  <a:extLst>
                    <a:ext uri="{FF2B5EF4-FFF2-40B4-BE49-F238E27FC236}">
                      <a16:creationId xmlns:a16="http://schemas.microsoft.com/office/drawing/2014/main" id="{482077FD-2C20-41BA-B198-485F0AD6780C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" name="Cube 116">
                  <a:extLst>
                    <a:ext uri="{FF2B5EF4-FFF2-40B4-BE49-F238E27FC236}">
                      <a16:creationId xmlns:a16="http://schemas.microsoft.com/office/drawing/2014/main" id="{0B04D9CD-B69D-4A3F-8BFD-B782488D2ABC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" name="Cube 117">
                  <a:extLst>
                    <a:ext uri="{FF2B5EF4-FFF2-40B4-BE49-F238E27FC236}">
                      <a16:creationId xmlns:a16="http://schemas.microsoft.com/office/drawing/2014/main" id="{6935488C-D927-404B-8EA6-AFEB37D7CE64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" name="Cube 118">
                  <a:extLst>
                    <a:ext uri="{FF2B5EF4-FFF2-40B4-BE49-F238E27FC236}">
                      <a16:creationId xmlns:a16="http://schemas.microsoft.com/office/drawing/2014/main" id="{7955BFF7-7C1E-4951-BCF4-BF0B45E5EEEA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" name="Cube 119">
                  <a:extLst>
                    <a:ext uri="{FF2B5EF4-FFF2-40B4-BE49-F238E27FC236}">
                      <a16:creationId xmlns:a16="http://schemas.microsoft.com/office/drawing/2014/main" id="{A1266EC4-9A00-4F98-A544-EB8B67260412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" name="Cube 120">
                  <a:extLst>
                    <a:ext uri="{FF2B5EF4-FFF2-40B4-BE49-F238E27FC236}">
                      <a16:creationId xmlns:a16="http://schemas.microsoft.com/office/drawing/2014/main" id="{F58DBDA5-0356-4F6A-9AAB-4798335B225A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" name="Cube 121">
                  <a:extLst>
                    <a:ext uri="{FF2B5EF4-FFF2-40B4-BE49-F238E27FC236}">
                      <a16:creationId xmlns:a16="http://schemas.microsoft.com/office/drawing/2014/main" id="{5E8D95CB-3684-444E-9FF6-260C870A19A2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3" name="Group 51">
                <a:extLst>
                  <a:ext uri="{FF2B5EF4-FFF2-40B4-BE49-F238E27FC236}">
                    <a16:creationId xmlns:a16="http://schemas.microsoft.com/office/drawing/2014/main" id="{B2B9B417-1F4B-4D37-9028-07EF12F200B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3" name="Cube 102">
                  <a:extLst>
                    <a:ext uri="{FF2B5EF4-FFF2-40B4-BE49-F238E27FC236}">
                      <a16:creationId xmlns:a16="http://schemas.microsoft.com/office/drawing/2014/main" id="{BA5F1639-4313-4A40-83E9-EB48786FCBB5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" name="Cube 103">
                  <a:extLst>
                    <a:ext uri="{FF2B5EF4-FFF2-40B4-BE49-F238E27FC236}">
                      <a16:creationId xmlns:a16="http://schemas.microsoft.com/office/drawing/2014/main" id="{4E39FC18-8030-45EB-B494-2F77A58B8837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" name="Cube 104">
                  <a:extLst>
                    <a:ext uri="{FF2B5EF4-FFF2-40B4-BE49-F238E27FC236}">
                      <a16:creationId xmlns:a16="http://schemas.microsoft.com/office/drawing/2014/main" id="{6583FB6B-E3D3-43BE-A7D5-9D62FDE70D6C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" name="Cube 105">
                  <a:extLst>
                    <a:ext uri="{FF2B5EF4-FFF2-40B4-BE49-F238E27FC236}">
                      <a16:creationId xmlns:a16="http://schemas.microsoft.com/office/drawing/2014/main" id="{04D709B7-F907-4E69-944B-539DE6D4A939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" name="Cube 106">
                  <a:extLst>
                    <a:ext uri="{FF2B5EF4-FFF2-40B4-BE49-F238E27FC236}">
                      <a16:creationId xmlns:a16="http://schemas.microsoft.com/office/drawing/2014/main" id="{C0E77579-A73D-495B-85CA-F04378C1CFBD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" name="Cube 107">
                  <a:extLst>
                    <a:ext uri="{FF2B5EF4-FFF2-40B4-BE49-F238E27FC236}">
                      <a16:creationId xmlns:a16="http://schemas.microsoft.com/office/drawing/2014/main" id="{2615DEC9-0C69-4EEC-85F8-F304DFF15C25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" name="Cube 108">
                  <a:extLst>
                    <a:ext uri="{FF2B5EF4-FFF2-40B4-BE49-F238E27FC236}">
                      <a16:creationId xmlns:a16="http://schemas.microsoft.com/office/drawing/2014/main" id="{74796694-CA5D-4C51-9302-FE44CD95E689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" name="Cube 109">
                  <a:extLst>
                    <a:ext uri="{FF2B5EF4-FFF2-40B4-BE49-F238E27FC236}">
                      <a16:creationId xmlns:a16="http://schemas.microsoft.com/office/drawing/2014/main" id="{5748FDF5-FF6E-42B4-B010-90D204BDD897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" name="Cube 110">
                  <a:extLst>
                    <a:ext uri="{FF2B5EF4-FFF2-40B4-BE49-F238E27FC236}">
                      <a16:creationId xmlns:a16="http://schemas.microsoft.com/office/drawing/2014/main" id="{50B423A4-1D2F-4E4F-BC58-F6314F006CF0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" name="Cube 111">
                  <a:extLst>
                    <a:ext uri="{FF2B5EF4-FFF2-40B4-BE49-F238E27FC236}">
                      <a16:creationId xmlns:a16="http://schemas.microsoft.com/office/drawing/2014/main" id="{E0482DFD-6E35-4BB6-BEAE-07A08804DBD8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4" name="Group 62">
                <a:extLst>
                  <a:ext uri="{FF2B5EF4-FFF2-40B4-BE49-F238E27FC236}">
                    <a16:creationId xmlns:a16="http://schemas.microsoft.com/office/drawing/2014/main" id="{D236BDD4-1A84-4336-AD62-9FC5D4C2ECC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3" name="Cube 92">
                  <a:extLst>
                    <a:ext uri="{FF2B5EF4-FFF2-40B4-BE49-F238E27FC236}">
                      <a16:creationId xmlns:a16="http://schemas.microsoft.com/office/drawing/2014/main" id="{EBA68C3A-5674-4665-8D64-C9A4C6BE481F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" name="Cube 93">
                  <a:extLst>
                    <a:ext uri="{FF2B5EF4-FFF2-40B4-BE49-F238E27FC236}">
                      <a16:creationId xmlns:a16="http://schemas.microsoft.com/office/drawing/2014/main" id="{CF723472-7F15-45EE-AB80-BD0B79BFEEE5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" name="Cube 94">
                  <a:extLst>
                    <a:ext uri="{FF2B5EF4-FFF2-40B4-BE49-F238E27FC236}">
                      <a16:creationId xmlns:a16="http://schemas.microsoft.com/office/drawing/2014/main" id="{0197F648-623E-4CCE-BE4D-110EDDB2A208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" name="Cube 95">
                  <a:extLst>
                    <a:ext uri="{FF2B5EF4-FFF2-40B4-BE49-F238E27FC236}">
                      <a16:creationId xmlns:a16="http://schemas.microsoft.com/office/drawing/2014/main" id="{15687715-ABC8-4982-B002-DA0CE23DBEDF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" name="Cube 96">
                  <a:extLst>
                    <a:ext uri="{FF2B5EF4-FFF2-40B4-BE49-F238E27FC236}">
                      <a16:creationId xmlns:a16="http://schemas.microsoft.com/office/drawing/2014/main" id="{FB838EE0-3783-45D4-B10E-C953E6F3D99F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" name="Cube 97">
                  <a:extLst>
                    <a:ext uri="{FF2B5EF4-FFF2-40B4-BE49-F238E27FC236}">
                      <a16:creationId xmlns:a16="http://schemas.microsoft.com/office/drawing/2014/main" id="{DB0619FF-47BB-4715-86AC-F7D6519E5098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" name="Cube 98">
                  <a:extLst>
                    <a:ext uri="{FF2B5EF4-FFF2-40B4-BE49-F238E27FC236}">
                      <a16:creationId xmlns:a16="http://schemas.microsoft.com/office/drawing/2014/main" id="{BD763110-373B-4A86-8C6C-E2E32194BE83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" name="Cube 99">
                  <a:extLst>
                    <a:ext uri="{FF2B5EF4-FFF2-40B4-BE49-F238E27FC236}">
                      <a16:creationId xmlns:a16="http://schemas.microsoft.com/office/drawing/2014/main" id="{C1307A09-4ACF-403B-A871-16D1B09F7C17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" name="Cube 100">
                  <a:extLst>
                    <a:ext uri="{FF2B5EF4-FFF2-40B4-BE49-F238E27FC236}">
                      <a16:creationId xmlns:a16="http://schemas.microsoft.com/office/drawing/2014/main" id="{8FB18C0C-7345-41F2-9AF1-F572410DA256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" name="Cube 101">
                  <a:extLst>
                    <a:ext uri="{FF2B5EF4-FFF2-40B4-BE49-F238E27FC236}">
                      <a16:creationId xmlns:a16="http://schemas.microsoft.com/office/drawing/2014/main" id="{6B688033-AC8A-4C6F-B76C-87F50E2929FC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5" name="Group 73">
                <a:extLst>
                  <a:ext uri="{FF2B5EF4-FFF2-40B4-BE49-F238E27FC236}">
                    <a16:creationId xmlns:a16="http://schemas.microsoft.com/office/drawing/2014/main" id="{E1BAE831-56C3-42EC-A4C7-3DF890DA3CD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3" name="Cube 82">
                  <a:extLst>
                    <a:ext uri="{FF2B5EF4-FFF2-40B4-BE49-F238E27FC236}">
                      <a16:creationId xmlns:a16="http://schemas.microsoft.com/office/drawing/2014/main" id="{099D3CBC-6CD0-4EC1-A080-89504A4FC6CD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" name="Cube 83">
                  <a:extLst>
                    <a:ext uri="{FF2B5EF4-FFF2-40B4-BE49-F238E27FC236}">
                      <a16:creationId xmlns:a16="http://schemas.microsoft.com/office/drawing/2014/main" id="{A958A838-72D9-4088-AF07-64B2394706ED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" name="Cube 84">
                  <a:extLst>
                    <a:ext uri="{FF2B5EF4-FFF2-40B4-BE49-F238E27FC236}">
                      <a16:creationId xmlns:a16="http://schemas.microsoft.com/office/drawing/2014/main" id="{493C4EE7-A35E-49F1-90A6-A57A86BA1FA0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" name="Cube 85">
                  <a:extLst>
                    <a:ext uri="{FF2B5EF4-FFF2-40B4-BE49-F238E27FC236}">
                      <a16:creationId xmlns:a16="http://schemas.microsoft.com/office/drawing/2014/main" id="{A24A30E7-E20B-48C2-834A-6F74868572BA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" name="Cube 86">
                  <a:extLst>
                    <a:ext uri="{FF2B5EF4-FFF2-40B4-BE49-F238E27FC236}">
                      <a16:creationId xmlns:a16="http://schemas.microsoft.com/office/drawing/2014/main" id="{4CA3B812-BF83-4140-B71C-C1154F149322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" name="Cube 87">
                  <a:extLst>
                    <a:ext uri="{FF2B5EF4-FFF2-40B4-BE49-F238E27FC236}">
                      <a16:creationId xmlns:a16="http://schemas.microsoft.com/office/drawing/2014/main" id="{38E046C8-1391-4C3C-A7B6-2848E2B0EE66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" name="Cube 88">
                  <a:extLst>
                    <a:ext uri="{FF2B5EF4-FFF2-40B4-BE49-F238E27FC236}">
                      <a16:creationId xmlns:a16="http://schemas.microsoft.com/office/drawing/2014/main" id="{8271ADF5-4A2D-4CF8-B3CF-B906A96A08D7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" name="Cube 89">
                  <a:extLst>
                    <a:ext uri="{FF2B5EF4-FFF2-40B4-BE49-F238E27FC236}">
                      <a16:creationId xmlns:a16="http://schemas.microsoft.com/office/drawing/2014/main" id="{5B80DFFA-9EC0-417E-AA82-E49C042364CE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" name="Cube 90">
                  <a:extLst>
                    <a:ext uri="{FF2B5EF4-FFF2-40B4-BE49-F238E27FC236}">
                      <a16:creationId xmlns:a16="http://schemas.microsoft.com/office/drawing/2014/main" id="{5E39E1FE-84F7-4A08-A1B2-12797B8DE555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" name="Cube 91">
                  <a:extLst>
                    <a:ext uri="{FF2B5EF4-FFF2-40B4-BE49-F238E27FC236}">
                      <a16:creationId xmlns:a16="http://schemas.microsoft.com/office/drawing/2014/main" id="{046A1E52-5482-443C-AD4D-7FFB87FC33BC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6" name="Group 84">
                <a:extLst>
                  <a:ext uri="{FF2B5EF4-FFF2-40B4-BE49-F238E27FC236}">
                    <a16:creationId xmlns:a16="http://schemas.microsoft.com/office/drawing/2014/main" id="{4276A08E-8B52-4071-9FC3-DA877204A83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3" name="Cube 72">
                  <a:extLst>
                    <a:ext uri="{FF2B5EF4-FFF2-40B4-BE49-F238E27FC236}">
                      <a16:creationId xmlns:a16="http://schemas.microsoft.com/office/drawing/2014/main" id="{92951464-A259-49BD-806F-C8CA1DD8C268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" name="Cube 73">
                  <a:extLst>
                    <a:ext uri="{FF2B5EF4-FFF2-40B4-BE49-F238E27FC236}">
                      <a16:creationId xmlns:a16="http://schemas.microsoft.com/office/drawing/2014/main" id="{0B24F01B-F525-4F5B-B945-A8EC13D5F936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" name="Cube 74">
                  <a:extLst>
                    <a:ext uri="{FF2B5EF4-FFF2-40B4-BE49-F238E27FC236}">
                      <a16:creationId xmlns:a16="http://schemas.microsoft.com/office/drawing/2014/main" id="{AE1B624A-5E8D-432E-A4E6-6707F0DD35B9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" name="Cube 75">
                  <a:extLst>
                    <a:ext uri="{FF2B5EF4-FFF2-40B4-BE49-F238E27FC236}">
                      <a16:creationId xmlns:a16="http://schemas.microsoft.com/office/drawing/2014/main" id="{664F31CC-9FFD-4102-94C5-FA842A9D5D64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" name="Cube 76">
                  <a:extLst>
                    <a:ext uri="{FF2B5EF4-FFF2-40B4-BE49-F238E27FC236}">
                      <a16:creationId xmlns:a16="http://schemas.microsoft.com/office/drawing/2014/main" id="{08815B19-5F87-4455-BF5D-AAC14D44C2BE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" name="Cube 77">
                  <a:extLst>
                    <a:ext uri="{FF2B5EF4-FFF2-40B4-BE49-F238E27FC236}">
                      <a16:creationId xmlns:a16="http://schemas.microsoft.com/office/drawing/2014/main" id="{8CABADDF-D40E-463C-9EA3-5802D36935AF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" name="Cube 78">
                  <a:extLst>
                    <a:ext uri="{FF2B5EF4-FFF2-40B4-BE49-F238E27FC236}">
                      <a16:creationId xmlns:a16="http://schemas.microsoft.com/office/drawing/2014/main" id="{3BBA9A39-C62E-4674-8F21-4096BB564916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" name="Cube 79">
                  <a:extLst>
                    <a:ext uri="{FF2B5EF4-FFF2-40B4-BE49-F238E27FC236}">
                      <a16:creationId xmlns:a16="http://schemas.microsoft.com/office/drawing/2014/main" id="{A8264267-DFC5-498E-B257-413DF1ED57A4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" name="Cube 80">
                  <a:extLst>
                    <a:ext uri="{FF2B5EF4-FFF2-40B4-BE49-F238E27FC236}">
                      <a16:creationId xmlns:a16="http://schemas.microsoft.com/office/drawing/2014/main" id="{525606C7-9169-433A-92A2-5B5B5CDC3959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" name="Cube 81">
                  <a:extLst>
                    <a:ext uri="{FF2B5EF4-FFF2-40B4-BE49-F238E27FC236}">
                      <a16:creationId xmlns:a16="http://schemas.microsoft.com/office/drawing/2014/main" id="{4D24DAC5-0730-44BC-BA81-5ED307E697FA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7" name="Group 139">
                <a:extLst>
                  <a:ext uri="{FF2B5EF4-FFF2-40B4-BE49-F238E27FC236}">
                    <a16:creationId xmlns:a16="http://schemas.microsoft.com/office/drawing/2014/main" id="{73863D79-11A4-4AA0-A754-5D999ADB3AF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3" name="Cube 62">
                  <a:extLst>
                    <a:ext uri="{FF2B5EF4-FFF2-40B4-BE49-F238E27FC236}">
                      <a16:creationId xmlns:a16="http://schemas.microsoft.com/office/drawing/2014/main" id="{5F7912C6-A7C1-4310-A226-593DFEA7683F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" name="Cube 63">
                  <a:extLst>
                    <a:ext uri="{FF2B5EF4-FFF2-40B4-BE49-F238E27FC236}">
                      <a16:creationId xmlns:a16="http://schemas.microsoft.com/office/drawing/2014/main" id="{132CC998-521A-4166-B1BB-A2547BAD5306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" name="Cube 64">
                  <a:extLst>
                    <a:ext uri="{FF2B5EF4-FFF2-40B4-BE49-F238E27FC236}">
                      <a16:creationId xmlns:a16="http://schemas.microsoft.com/office/drawing/2014/main" id="{C1A325DB-D0AF-4FAB-B105-1EDDBDB59042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" name="Cube 65">
                  <a:extLst>
                    <a:ext uri="{FF2B5EF4-FFF2-40B4-BE49-F238E27FC236}">
                      <a16:creationId xmlns:a16="http://schemas.microsoft.com/office/drawing/2014/main" id="{9D6D2351-24F2-4E9A-898F-BDDB04AD04C3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" name="Cube 66">
                  <a:extLst>
                    <a:ext uri="{FF2B5EF4-FFF2-40B4-BE49-F238E27FC236}">
                      <a16:creationId xmlns:a16="http://schemas.microsoft.com/office/drawing/2014/main" id="{C72EE107-2DFB-4BDB-90F4-7434B88EABA2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" name="Cube 67">
                  <a:extLst>
                    <a:ext uri="{FF2B5EF4-FFF2-40B4-BE49-F238E27FC236}">
                      <a16:creationId xmlns:a16="http://schemas.microsoft.com/office/drawing/2014/main" id="{C48787EA-1F1F-44CF-AD97-D84028DB6E87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" name="Cube 68">
                  <a:extLst>
                    <a:ext uri="{FF2B5EF4-FFF2-40B4-BE49-F238E27FC236}">
                      <a16:creationId xmlns:a16="http://schemas.microsoft.com/office/drawing/2014/main" id="{58F92490-D6D0-43FD-8231-EE097DD94E6E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" name="Cube 69">
                  <a:extLst>
                    <a:ext uri="{FF2B5EF4-FFF2-40B4-BE49-F238E27FC236}">
                      <a16:creationId xmlns:a16="http://schemas.microsoft.com/office/drawing/2014/main" id="{3D650A6F-2DC4-4B71-8A63-2F2CEB1C68E4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" name="Cube 70">
                  <a:extLst>
                    <a:ext uri="{FF2B5EF4-FFF2-40B4-BE49-F238E27FC236}">
                      <a16:creationId xmlns:a16="http://schemas.microsoft.com/office/drawing/2014/main" id="{301757D7-34A4-47DF-8B94-FCA6F70107D6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" name="Cube 71">
                  <a:extLst>
                    <a:ext uri="{FF2B5EF4-FFF2-40B4-BE49-F238E27FC236}">
                      <a16:creationId xmlns:a16="http://schemas.microsoft.com/office/drawing/2014/main" id="{3893D802-4B0E-4C10-8CA5-AD3B3C21B161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" name="Group 150">
                <a:extLst>
                  <a:ext uri="{FF2B5EF4-FFF2-40B4-BE49-F238E27FC236}">
                    <a16:creationId xmlns:a16="http://schemas.microsoft.com/office/drawing/2014/main" id="{1D453D8E-93C9-45B4-B6A0-11AD1056F3B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53" name="Cube 52">
                  <a:extLst>
                    <a:ext uri="{FF2B5EF4-FFF2-40B4-BE49-F238E27FC236}">
                      <a16:creationId xmlns:a16="http://schemas.microsoft.com/office/drawing/2014/main" id="{13125880-5BCC-4AF6-B4A6-692312CAE879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4" name="Cube 53">
                  <a:extLst>
                    <a:ext uri="{FF2B5EF4-FFF2-40B4-BE49-F238E27FC236}">
                      <a16:creationId xmlns:a16="http://schemas.microsoft.com/office/drawing/2014/main" id="{D236D62C-E536-4331-9F85-1CBFEB6621BE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" name="Cube 54">
                  <a:extLst>
                    <a:ext uri="{FF2B5EF4-FFF2-40B4-BE49-F238E27FC236}">
                      <a16:creationId xmlns:a16="http://schemas.microsoft.com/office/drawing/2014/main" id="{9D8CA53F-2382-49FE-9399-4177795B2EF1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" name="Cube 55">
                  <a:extLst>
                    <a:ext uri="{FF2B5EF4-FFF2-40B4-BE49-F238E27FC236}">
                      <a16:creationId xmlns:a16="http://schemas.microsoft.com/office/drawing/2014/main" id="{F0BB8658-C0C0-4EE6-970C-316F6AEFFF73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" name="Cube 56">
                  <a:extLst>
                    <a:ext uri="{FF2B5EF4-FFF2-40B4-BE49-F238E27FC236}">
                      <a16:creationId xmlns:a16="http://schemas.microsoft.com/office/drawing/2014/main" id="{CA46E1EE-1623-4A47-B972-BBB1961F31BB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8" name="Cube 57">
                  <a:extLst>
                    <a:ext uri="{FF2B5EF4-FFF2-40B4-BE49-F238E27FC236}">
                      <a16:creationId xmlns:a16="http://schemas.microsoft.com/office/drawing/2014/main" id="{8086D3C6-CEE0-48AD-91AE-57D7E2DA54A0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" name="Cube 58">
                  <a:extLst>
                    <a:ext uri="{FF2B5EF4-FFF2-40B4-BE49-F238E27FC236}">
                      <a16:creationId xmlns:a16="http://schemas.microsoft.com/office/drawing/2014/main" id="{4F67BFF3-F6E4-4D23-BF81-0AA93133D8C5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" name="Cube 59">
                  <a:extLst>
                    <a:ext uri="{FF2B5EF4-FFF2-40B4-BE49-F238E27FC236}">
                      <a16:creationId xmlns:a16="http://schemas.microsoft.com/office/drawing/2014/main" id="{0B190C5C-CD4C-494C-A136-D538C8C565F6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" name="Cube 60">
                  <a:extLst>
                    <a:ext uri="{FF2B5EF4-FFF2-40B4-BE49-F238E27FC236}">
                      <a16:creationId xmlns:a16="http://schemas.microsoft.com/office/drawing/2014/main" id="{BF187541-D696-4B2E-A849-07A58DA77734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" name="Cube 61">
                  <a:extLst>
                    <a:ext uri="{FF2B5EF4-FFF2-40B4-BE49-F238E27FC236}">
                      <a16:creationId xmlns:a16="http://schemas.microsoft.com/office/drawing/2014/main" id="{45CC034A-1830-4E45-A975-C445B3AD4041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" name="Group 161">
                <a:extLst>
                  <a:ext uri="{FF2B5EF4-FFF2-40B4-BE49-F238E27FC236}">
                    <a16:creationId xmlns:a16="http://schemas.microsoft.com/office/drawing/2014/main" id="{C0E01099-9160-4E14-8EF4-A24E4D215DB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43" name="Cube 42">
                  <a:extLst>
                    <a:ext uri="{FF2B5EF4-FFF2-40B4-BE49-F238E27FC236}">
                      <a16:creationId xmlns:a16="http://schemas.microsoft.com/office/drawing/2014/main" id="{9C3A7D07-399E-4146-BDAD-F345B842EAA1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" name="Cube 43">
                  <a:extLst>
                    <a:ext uri="{FF2B5EF4-FFF2-40B4-BE49-F238E27FC236}">
                      <a16:creationId xmlns:a16="http://schemas.microsoft.com/office/drawing/2014/main" id="{3AF0C217-3BCF-4CFB-804D-FA3EAFDA239D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" name="Cube 44">
                  <a:extLst>
                    <a:ext uri="{FF2B5EF4-FFF2-40B4-BE49-F238E27FC236}">
                      <a16:creationId xmlns:a16="http://schemas.microsoft.com/office/drawing/2014/main" id="{44F0C4D1-A2DE-4FF1-9D12-8806AD26CBCE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" name="Cube 45">
                  <a:extLst>
                    <a:ext uri="{FF2B5EF4-FFF2-40B4-BE49-F238E27FC236}">
                      <a16:creationId xmlns:a16="http://schemas.microsoft.com/office/drawing/2014/main" id="{5E497036-D655-4C36-98A0-659CB9FD4840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" name="Cube 46">
                  <a:extLst>
                    <a:ext uri="{FF2B5EF4-FFF2-40B4-BE49-F238E27FC236}">
                      <a16:creationId xmlns:a16="http://schemas.microsoft.com/office/drawing/2014/main" id="{44B88DF5-0272-4178-B856-BB7CEE5720DE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" name="Cube 47">
                  <a:extLst>
                    <a:ext uri="{FF2B5EF4-FFF2-40B4-BE49-F238E27FC236}">
                      <a16:creationId xmlns:a16="http://schemas.microsoft.com/office/drawing/2014/main" id="{AEC96FCD-B19B-4170-91E6-7C2FCB31EBD1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" name="Cube 48">
                  <a:extLst>
                    <a:ext uri="{FF2B5EF4-FFF2-40B4-BE49-F238E27FC236}">
                      <a16:creationId xmlns:a16="http://schemas.microsoft.com/office/drawing/2014/main" id="{46F26A53-C3E9-4F25-BD82-99A5A64E944F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" name="Cube 49">
                  <a:extLst>
                    <a:ext uri="{FF2B5EF4-FFF2-40B4-BE49-F238E27FC236}">
                      <a16:creationId xmlns:a16="http://schemas.microsoft.com/office/drawing/2014/main" id="{37503A49-1ABB-428D-8F28-FF29FED6722B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" name="Cube 50">
                  <a:extLst>
                    <a:ext uri="{FF2B5EF4-FFF2-40B4-BE49-F238E27FC236}">
                      <a16:creationId xmlns:a16="http://schemas.microsoft.com/office/drawing/2014/main" id="{56F21387-2625-4B64-80D3-D89599168297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" name="Cube 51">
                  <a:extLst>
                    <a:ext uri="{FF2B5EF4-FFF2-40B4-BE49-F238E27FC236}">
                      <a16:creationId xmlns:a16="http://schemas.microsoft.com/office/drawing/2014/main" id="{839413CF-9B0A-475C-89A4-600AEBBD152E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0" name="Group 172">
                <a:extLst>
                  <a:ext uri="{FF2B5EF4-FFF2-40B4-BE49-F238E27FC236}">
                    <a16:creationId xmlns:a16="http://schemas.microsoft.com/office/drawing/2014/main" id="{57A17789-CBD2-4316-8B67-0DCBC51AF50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3" name="Cube 32">
                  <a:extLst>
                    <a:ext uri="{FF2B5EF4-FFF2-40B4-BE49-F238E27FC236}">
                      <a16:creationId xmlns:a16="http://schemas.microsoft.com/office/drawing/2014/main" id="{5A3B8996-663F-4155-A9EE-15EAD3E545AB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" name="Cube 33">
                  <a:extLst>
                    <a:ext uri="{FF2B5EF4-FFF2-40B4-BE49-F238E27FC236}">
                      <a16:creationId xmlns:a16="http://schemas.microsoft.com/office/drawing/2014/main" id="{57657823-8F64-431A-BC24-5E142BA91EAB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" name="Cube 34">
                  <a:extLst>
                    <a:ext uri="{FF2B5EF4-FFF2-40B4-BE49-F238E27FC236}">
                      <a16:creationId xmlns:a16="http://schemas.microsoft.com/office/drawing/2014/main" id="{01A7988A-456A-4F7B-ADE9-A8CA6D5D6565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" name="Cube 35">
                  <a:extLst>
                    <a:ext uri="{FF2B5EF4-FFF2-40B4-BE49-F238E27FC236}">
                      <a16:creationId xmlns:a16="http://schemas.microsoft.com/office/drawing/2014/main" id="{3A7AA9A5-5084-42CD-8278-1A7BF6DF7630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" name="Cube 36">
                  <a:extLst>
                    <a:ext uri="{FF2B5EF4-FFF2-40B4-BE49-F238E27FC236}">
                      <a16:creationId xmlns:a16="http://schemas.microsoft.com/office/drawing/2014/main" id="{AAD81E0E-41D5-4B2A-8655-9504E85E00EC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" name="Cube 37">
                  <a:extLst>
                    <a:ext uri="{FF2B5EF4-FFF2-40B4-BE49-F238E27FC236}">
                      <a16:creationId xmlns:a16="http://schemas.microsoft.com/office/drawing/2014/main" id="{D3DFAFE0-44AF-474A-B59A-7EC4B9E15CE6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" name="Cube 38">
                  <a:extLst>
                    <a:ext uri="{FF2B5EF4-FFF2-40B4-BE49-F238E27FC236}">
                      <a16:creationId xmlns:a16="http://schemas.microsoft.com/office/drawing/2014/main" id="{AFE8DF16-8B6E-42E8-BE20-10A73EF8E894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" name="Cube 39">
                  <a:extLst>
                    <a:ext uri="{FF2B5EF4-FFF2-40B4-BE49-F238E27FC236}">
                      <a16:creationId xmlns:a16="http://schemas.microsoft.com/office/drawing/2014/main" id="{D7F70AF5-465D-44F3-A4AD-A70B071672E9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" name="Cube 40">
                  <a:extLst>
                    <a:ext uri="{FF2B5EF4-FFF2-40B4-BE49-F238E27FC236}">
                      <a16:creationId xmlns:a16="http://schemas.microsoft.com/office/drawing/2014/main" id="{D3CD880A-D131-4B2F-80A0-4A5900A6B5A8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2" name="Cube 41">
                  <a:extLst>
                    <a:ext uri="{FF2B5EF4-FFF2-40B4-BE49-F238E27FC236}">
                      <a16:creationId xmlns:a16="http://schemas.microsoft.com/office/drawing/2014/main" id="{20ED538B-5AD8-4D6F-A082-8FD64F7E375C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2" name="Group 183">
                <a:extLst>
                  <a:ext uri="{FF2B5EF4-FFF2-40B4-BE49-F238E27FC236}">
                    <a16:creationId xmlns:a16="http://schemas.microsoft.com/office/drawing/2014/main" id="{638106B4-0C71-4FFD-948A-42E6F32946F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3" name="Cube 22">
                  <a:extLst>
                    <a:ext uri="{FF2B5EF4-FFF2-40B4-BE49-F238E27FC236}">
                      <a16:creationId xmlns:a16="http://schemas.microsoft.com/office/drawing/2014/main" id="{E6013191-0941-4837-AF0F-C5BC36E622ED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" name="Cube 23">
                  <a:extLst>
                    <a:ext uri="{FF2B5EF4-FFF2-40B4-BE49-F238E27FC236}">
                      <a16:creationId xmlns:a16="http://schemas.microsoft.com/office/drawing/2014/main" id="{47B9CC09-27B8-4CA7-B7BA-3019B5B836E3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" name="Cube 24">
                  <a:extLst>
                    <a:ext uri="{FF2B5EF4-FFF2-40B4-BE49-F238E27FC236}">
                      <a16:creationId xmlns:a16="http://schemas.microsoft.com/office/drawing/2014/main" id="{ECE0F0ED-C015-415C-933E-BCBBC23000DD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" name="Cube 25">
                  <a:extLst>
                    <a:ext uri="{FF2B5EF4-FFF2-40B4-BE49-F238E27FC236}">
                      <a16:creationId xmlns:a16="http://schemas.microsoft.com/office/drawing/2014/main" id="{FF644D69-AAF8-4B0B-A080-99181C7A59B0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" name="Cube 26">
                  <a:extLst>
                    <a:ext uri="{FF2B5EF4-FFF2-40B4-BE49-F238E27FC236}">
                      <a16:creationId xmlns:a16="http://schemas.microsoft.com/office/drawing/2014/main" id="{CC44FF36-AEFB-4814-B79E-FF69C3B9FA56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" name="Cube 27">
                  <a:extLst>
                    <a:ext uri="{FF2B5EF4-FFF2-40B4-BE49-F238E27FC236}">
                      <a16:creationId xmlns:a16="http://schemas.microsoft.com/office/drawing/2014/main" id="{57C0E5BD-D40B-4F93-9883-FC3ED17637FF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" name="Cube 28">
                  <a:extLst>
                    <a:ext uri="{FF2B5EF4-FFF2-40B4-BE49-F238E27FC236}">
                      <a16:creationId xmlns:a16="http://schemas.microsoft.com/office/drawing/2014/main" id="{BB7C0199-93E3-476C-8388-3437DEE263F5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0" name="Cube 29">
                  <a:extLst>
                    <a:ext uri="{FF2B5EF4-FFF2-40B4-BE49-F238E27FC236}">
                      <a16:creationId xmlns:a16="http://schemas.microsoft.com/office/drawing/2014/main" id="{8FCD497C-C44E-4290-BA05-0F193244ACD4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1" name="Cube 30">
                  <a:extLst>
                    <a:ext uri="{FF2B5EF4-FFF2-40B4-BE49-F238E27FC236}">
                      <a16:creationId xmlns:a16="http://schemas.microsoft.com/office/drawing/2014/main" id="{ACB672C2-9C94-420E-9E46-27ADD29072FC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" name="Cube 31">
                  <a:extLst>
                    <a:ext uri="{FF2B5EF4-FFF2-40B4-BE49-F238E27FC236}">
                      <a16:creationId xmlns:a16="http://schemas.microsoft.com/office/drawing/2014/main" id="{171400E3-537F-47D0-9A8B-F68963090AD3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449" name="Group 448">
              <a:extLst>
                <a:ext uri="{FF2B5EF4-FFF2-40B4-BE49-F238E27FC236}">
                  <a16:creationId xmlns:a16="http://schemas.microsoft.com/office/drawing/2014/main" id="{95BE2BD0-B631-41D3-9DEF-E5EC2EC19AE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54325" y="2538685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450" name="Group 38">
                <a:extLst>
                  <a:ext uri="{FF2B5EF4-FFF2-40B4-BE49-F238E27FC236}">
                    <a16:creationId xmlns:a16="http://schemas.microsoft.com/office/drawing/2014/main" id="{9D808130-E7D1-4C87-AD67-984E29B153F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67" name="Cube 566">
                  <a:extLst>
                    <a:ext uri="{FF2B5EF4-FFF2-40B4-BE49-F238E27FC236}">
                      <a16:creationId xmlns:a16="http://schemas.microsoft.com/office/drawing/2014/main" id="{DD707CF0-77D3-4A62-9FFA-F91F83F26520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8" name="Cube 567">
                  <a:extLst>
                    <a:ext uri="{FF2B5EF4-FFF2-40B4-BE49-F238E27FC236}">
                      <a16:creationId xmlns:a16="http://schemas.microsoft.com/office/drawing/2014/main" id="{9EF8D3C6-0FFC-4288-9FA8-3EFF9317AC88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9" name="Cube 568">
                  <a:extLst>
                    <a:ext uri="{FF2B5EF4-FFF2-40B4-BE49-F238E27FC236}">
                      <a16:creationId xmlns:a16="http://schemas.microsoft.com/office/drawing/2014/main" id="{FD6F5DE1-FF43-46DD-95F8-D31A006A02BA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0" name="Cube 569">
                  <a:extLst>
                    <a:ext uri="{FF2B5EF4-FFF2-40B4-BE49-F238E27FC236}">
                      <a16:creationId xmlns:a16="http://schemas.microsoft.com/office/drawing/2014/main" id="{2EDAC342-3A69-46CD-8B8D-F5AA749E1E32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1" name="Cube 570">
                  <a:extLst>
                    <a:ext uri="{FF2B5EF4-FFF2-40B4-BE49-F238E27FC236}">
                      <a16:creationId xmlns:a16="http://schemas.microsoft.com/office/drawing/2014/main" id="{0E05B4BA-4CBA-48DB-8FCC-FBCC16AA3E94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2" name="Cube 571">
                  <a:extLst>
                    <a:ext uri="{FF2B5EF4-FFF2-40B4-BE49-F238E27FC236}">
                      <a16:creationId xmlns:a16="http://schemas.microsoft.com/office/drawing/2014/main" id="{428352B6-D245-42D5-91B3-7218C464ADD1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3" name="Cube 572">
                  <a:extLst>
                    <a:ext uri="{FF2B5EF4-FFF2-40B4-BE49-F238E27FC236}">
                      <a16:creationId xmlns:a16="http://schemas.microsoft.com/office/drawing/2014/main" id="{5B35FFC9-C1DD-4023-AE25-32EDC33E4912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4" name="Cube 573">
                  <a:extLst>
                    <a:ext uri="{FF2B5EF4-FFF2-40B4-BE49-F238E27FC236}">
                      <a16:creationId xmlns:a16="http://schemas.microsoft.com/office/drawing/2014/main" id="{35FF9BA4-70FD-4437-9A9B-EEB88277AE99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5" name="Cube 574">
                  <a:extLst>
                    <a:ext uri="{FF2B5EF4-FFF2-40B4-BE49-F238E27FC236}">
                      <a16:creationId xmlns:a16="http://schemas.microsoft.com/office/drawing/2014/main" id="{2FE566E0-8EC5-4D69-A162-55D4F578A789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6" name="Cube 575">
                  <a:extLst>
                    <a:ext uri="{FF2B5EF4-FFF2-40B4-BE49-F238E27FC236}">
                      <a16:creationId xmlns:a16="http://schemas.microsoft.com/office/drawing/2014/main" id="{0DDB50D2-97AD-4934-814D-B26D6C6AA66A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1" name="Group 51">
                <a:extLst>
                  <a:ext uri="{FF2B5EF4-FFF2-40B4-BE49-F238E27FC236}">
                    <a16:creationId xmlns:a16="http://schemas.microsoft.com/office/drawing/2014/main" id="{07850476-FB6D-4DA9-A226-55A35B5D59A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57" name="Cube 556">
                  <a:extLst>
                    <a:ext uri="{FF2B5EF4-FFF2-40B4-BE49-F238E27FC236}">
                      <a16:creationId xmlns:a16="http://schemas.microsoft.com/office/drawing/2014/main" id="{5D5DE23D-889B-40D8-B9A5-6F6652A86440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8" name="Cube 557">
                  <a:extLst>
                    <a:ext uri="{FF2B5EF4-FFF2-40B4-BE49-F238E27FC236}">
                      <a16:creationId xmlns:a16="http://schemas.microsoft.com/office/drawing/2014/main" id="{68A56004-7E41-474F-B8DE-5ECFFEBA5422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9" name="Cube 558">
                  <a:extLst>
                    <a:ext uri="{FF2B5EF4-FFF2-40B4-BE49-F238E27FC236}">
                      <a16:creationId xmlns:a16="http://schemas.microsoft.com/office/drawing/2014/main" id="{2B07DBFC-22E8-4FDB-A4EA-5A76BE88A52D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0" name="Cube 559">
                  <a:extLst>
                    <a:ext uri="{FF2B5EF4-FFF2-40B4-BE49-F238E27FC236}">
                      <a16:creationId xmlns:a16="http://schemas.microsoft.com/office/drawing/2014/main" id="{8F8CCE15-3F8C-432C-8999-EBA602160A9A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1" name="Cube 560">
                  <a:extLst>
                    <a:ext uri="{FF2B5EF4-FFF2-40B4-BE49-F238E27FC236}">
                      <a16:creationId xmlns:a16="http://schemas.microsoft.com/office/drawing/2014/main" id="{0217D166-D1BD-4593-A283-2D5C40B08BAE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2" name="Cube 561">
                  <a:extLst>
                    <a:ext uri="{FF2B5EF4-FFF2-40B4-BE49-F238E27FC236}">
                      <a16:creationId xmlns:a16="http://schemas.microsoft.com/office/drawing/2014/main" id="{EEDB2A41-66DD-4C8B-BF37-63144BF76A00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3" name="Cube 562">
                  <a:extLst>
                    <a:ext uri="{FF2B5EF4-FFF2-40B4-BE49-F238E27FC236}">
                      <a16:creationId xmlns:a16="http://schemas.microsoft.com/office/drawing/2014/main" id="{D37A4588-7D67-49CF-B993-04A57BACD00E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4" name="Cube 563">
                  <a:extLst>
                    <a:ext uri="{FF2B5EF4-FFF2-40B4-BE49-F238E27FC236}">
                      <a16:creationId xmlns:a16="http://schemas.microsoft.com/office/drawing/2014/main" id="{FD207D8D-C107-4BC5-AB9A-BF9F5A9CD4D7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5" name="Cube 564">
                  <a:extLst>
                    <a:ext uri="{FF2B5EF4-FFF2-40B4-BE49-F238E27FC236}">
                      <a16:creationId xmlns:a16="http://schemas.microsoft.com/office/drawing/2014/main" id="{AE404E66-CFA7-4A65-AB4F-3EEEAE000C65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6" name="Cube 565">
                  <a:extLst>
                    <a:ext uri="{FF2B5EF4-FFF2-40B4-BE49-F238E27FC236}">
                      <a16:creationId xmlns:a16="http://schemas.microsoft.com/office/drawing/2014/main" id="{E2AFC446-1B91-4B1A-ADF0-2CFDC29508C2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2" name="Group 62">
                <a:extLst>
                  <a:ext uri="{FF2B5EF4-FFF2-40B4-BE49-F238E27FC236}">
                    <a16:creationId xmlns:a16="http://schemas.microsoft.com/office/drawing/2014/main" id="{A829A127-AE7F-4C36-B774-31E1CA252AF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30" name="Cube 529">
                  <a:extLst>
                    <a:ext uri="{FF2B5EF4-FFF2-40B4-BE49-F238E27FC236}">
                      <a16:creationId xmlns:a16="http://schemas.microsoft.com/office/drawing/2014/main" id="{F13085FF-8BF5-434D-9856-37B819A21CF9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31" name="Cube 530">
                  <a:extLst>
                    <a:ext uri="{FF2B5EF4-FFF2-40B4-BE49-F238E27FC236}">
                      <a16:creationId xmlns:a16="http://schemas.microsoft.com/office/drawing/2014/main" id="{914853EF-4F19-42E7-A773-6EB577E214FE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32" name="Cube 531">
                  <a:extLst>
                    <a:ext uri="{FF2B5EF4-FFF2-40B4-BE49-F238E27FC236}">
                      <a16:creationId xmlns:a16="http://schemas.microsoft.com/office/drawing/2014/main" id="{E499182A-A52A-4F10-B7EB-194694F70D19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0" name="Cube 549">
                  <a:extLst>
                    <a:ext uri="{FF2B5EF4-FFF2-40B4-BE49-F238E27FC236}">
                      <a16:creationId xmlns:a16="http://schemas.microsoft.com/office/drawing/2014/main" id="{A895ED6C-B3B1-4909-B7B8-5DAD35ED6B9C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1" name="Cube 550">
                  <a:extLst>
                    <a:ext uri="{FF2B5EF4-FFF2-40B4-BE49-F238E27FC236}">
                      <a16:creationId xmlns:a16="http://schemas.microsoft.com/office/drawing/2014/main" id="{2266BB1A-5947-4C40-9DF4-72378C19F693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2" name="Cube 551">
                  <a:extLst>
                    <a:ext uri="{FF2B5EF4-FFF2-40B4-BE49-F238E27FC236}">
                      <a16:creationId xmlns:a16="http://schemas.microsoft.com/office/drawing/2014/main" id="{908D9EA4-C104-4858-B6F6-91C6F5BB9D43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3" name="Cube 552">
                  <a:extLst>
                    <a:ext uri="{FF2B5EF4-FFF2-40B4-BE49-F238E27FC236}">
                      <a16:creationId xmlns:a16="http://schemas.microsoft.com/office/drawing/2014/main" id="{730DA123-AB87-4DB4-A959-DC79DA88D919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4" name="Cube 553">
                  <a:extLst>
                    <a:ext uri="{FF2B5EF4-FFF2-40B4-BE49-F238E27FC236}">
                      <a16:creationId xmlns:a16="http://schemas.microsoft.com/office/drawing/2014/main" id="{5592B7CA-C4D6-445D-86E1-AAF81BF90951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5" name="Cube 554">
                  <a:extLst>
                    <a:ext uri="{FF2B5EF4-FFF2-40B4-BE49-F238E27FC236}">
                      <a16:creationId xmlns:a16="http://schemas.microsoft.com/office/drawing/2014/main" id="{0C2CED72-DBAE-4257-A599-10473AB87C30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6" name="Cube 555">
                  <a:extLst>
                    <a:ext uri="{FF2B5EF4-FFF2-40B4-BE49-F238E27FC236}">
                      <a16:creationId xmlns:a16="http://schemas.microsoft.com/office/drawing/2014/main" id="{9B32F8E9-BCC9-45F2-8361-B7FBE5BFC7DF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3" name="Group 73">
                <a:extLst>
                  <a:ext uri="{FF2B5EF4-FFF2-40B4-BE49-F238E27FC236}">
                    <a16:creationId xmlns:a16="http://schemas.microsoft.com/office/drawing/2014/main" id="{77661886-0C24-44E6-A9C3-00F2929BA08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20" name="Cube 519">
                  <a:extLst>
                    <a:ext uri="{FF2B5EF4-FFF2-40B4-BE49-F238E27FC236}">
                      <a16:creationId xmlns:a16="http://schemas.microsoft.com/office/drawing/2014/main" id="{368281E7-E74C-4D5D-9ABC-9D7FDB3240DC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1" name="Cube 520">
                  <a:extLst>
                    <a:ext uri="{FF2B5EF4-FFF2-40B4-BE49-F238E27FC236}">
                      <a16:creationId xmlns:a16="http://schemas.microsoft.com/office/drawing/2014/main" id="{75E5A4BC-D3F8-4CC3-A959-52EDD509588A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2" name="Cube 521">
                  <a:extLst>
                    <a:ext uri="{FF2B5EF4-FFF2-40B4-BE49-F238E27FC236}">
                      <a16:creationId xmlns:a16="http://schemas.microsoft.com/office/drawing/2014/main" id="{88EBAD5A-EB93-422C-A4B5-AC8ED0EFED44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3" name="Cube 522">
                  <a:extLst>
                    <a:ext uri="{FF2B5EF4-FFF2-40B4-BE49-F238E27FC236}">
                      <a16:creationId xmlns:a16="http://schemas.microsoft.com/office/drawing/2014/main" id="{1F24AE5E-E72D-4293-814D-892D31CA31A2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4" name="Cube 523">
                  <a:extLst>
                    <a:ext uri="{FF2B5EF4-FFF2-40B4-BE49-F238E27FC236}">
                      <a16:creationId xmlns:a16="http://schemas.microsoft.com/office/drawing/2014/main" id="{0F5716AB-EF9B-4115-8178-6AA167B1CD2E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5" name="Cube 524">
                  <a:extLst>
                    <a:ext uri="{FF2B5EF4-FFF2-40B4-BE49-F238E27FC236}">
                      <a16:creationId xmlns:a16="http://schemas.microsoft.com/office/drawing/2014/main" id="{A7B18E3B-BDFE-4C97-9533-6F8632FB8064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6" name="Cube 525">
                  <a:extLst>
                    <a:ext uri="{FF2B5EF4-FFF2-40B4-BE49-F238E27FC236}">
                      <a16:creationId xmlns:a16="http://schemas.microsoft.com/office/drawing/2014/main" id="{84EC2EB9-34B4-468A-A50C-E66796353403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7" name="Cube 526">
                  <a:extLst>
                    <a:ext uri="{FF2B5EF4-FFF2-40B4-BE49-F238E27FC236}">
                      <a16:creationId xmlns:a16="http://schemas.microsoft.com/office/drawing/2014/main" id="{6AA690AE-69A5-4ECD-8895-9A2CF2E2174A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8" name="Cube 527">
                  <a:extLst>
                    <a:ext uri="{FF2B5EF4-FFF2-40B4-BE49-F238E27FC236}">
                      <a16:creationId xmlns:a16="http://schemas.microsoft.com/office/drawing/2014/main" id="{0883DC77-4EA3-464A-A616-499E9F5CED7D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9" name="Cube 528">
                  <a:extLst>
                    <a:ext uri="{FF2B5EF4-FFF2-40B4-BE49-F238E27FC236}">
                      <a16:creationId xmlns:a16="http://schemas.microsoft.com/office/drawing/2014/main" id="{62E7A929-0ECB-42E0-91D5-52E6AE16F44C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4" name="Group 84">
                <a:extLst>
                  <a:ext uri="{FF2B5EF4-FFF2-40B4-BE49-F238E27FC236}">
                    <a16:creationId xmlns:a16="http://schemas.microsoft.com/office/drawing/2014/main" id="{92E74362-A324-47D3-9F91-27F725E4A37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10" name="Cube 509">
                  <a:extLst>
                    <a:ext uri="{FF2B5EF4-FFF2-40B4-BE49-F238E27FC236}">
                      <a16:creationId xmlns:a16="http://schemas.microsoft.com/office/drawing/2014/main" id="{97654F1B-D9BB-43FE-8216-D351DCE578F1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1" name="Cube 510">
                  <a:extLst>
                    <a:ext uri="{FF2B5EF4-FFF2-40B4-BE49-F238E27FC236}">
                      <a16:creationId xmlns:a16="http://schemas.microsoft.com/office/drawing/2014/main" id="{12DF0039-0BAD-4334-9C24-6AB91733E193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2" name="Cube 511">
                  <a:extLst>
                    <a:ext uri="{FF2B5EF4-FFF2-40B4-BE49-F238E27FC236}">
                      <a16:creationId xmlns:a16="http://schemas.microsoft.com/office/drawing/2014/main" id="{2370D315-E0F5-4130-A027-608BBFFB0A12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3" name="Cube 512">
                  <a:extLst>
                    <a:ext uri="{FF2B5EF4-FFF2-40B4-BE49-F238E27FC236}">
                      <a16:creationId xmlns:a16="http://schemas.microsoft.com/office/drawing/2014/main" id="{DD83E34C-CFC1-47E2-AD8E-2D910EB76D58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4" name="Cube 513">
                  <a:extLst>
                    <a:ext uri="{FF2B5EF4-FFF2-40B4-BE49-F238E27FC236}">
                      <a16:creationId xmlns:a16="http://schemas.microsoft.com/office/drawing/2014/main" id="{99F7C538-BDC2-4DEB-B18A-850928B43C41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5" name="Cube 514">
                  <a:extLst>
                    <a:ext uri="{FF2B5EF4-FFF2-40B4-BE49-F238E27FC236}">
                      <a16:creationId xmlns:a16="http://schemas.microsoft.com/office/drawing/2014/main" id="{48302168-753D-4392-885B-B364946D3CB8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6" name="Cube 515">
                  <a:extLst>
                    <a:ext uri="{FF2B5EF4-FFF2-40B4-BE49-F238E27FC236}">
                      <a16:creationId xmlns:a16="http://schemas.microsoft.com/office/drawing/2014/main" id="{1EF13697-69E8-4D88-83B3-3F9A8BBCC62E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7" name="Cube 516">
                  <a:extLst>
                    <a:ext uri="{FF2B5EF4-FFF2-40B4-BE49-F238E27FC236}">
                      <a16:creationId xmlns:a16="http://schemas.microsoft.com/office/drawing/2014/main" id="{8F8C56F2-0F61-48A1-91E1-04057370719E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8" name="Cube 517">
                  <a:extLst>
                    <a:ext uri="{FF2B5EF4-FFF2-40B4-BE49-F238E27FC236}">
                      <a16:creationId xmlns:a16="http://schemas.microsoft.com/office/drawing/2014/main" id="{7C7574FE-6D81-4B52-9802-74F5A4F589F8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9" name="Cube 518">
                  <a:extLst>
                    <a:ext uri="{FF2B5EF4-FFF2-40B4-BE49-F238E27FC236}">
                      <a16:creationId xmlns:a16="http://schemas.microsoft.com/office/drawing/2014/main" id="{7B548D1D-78AA-4B46-8812-54FB663374E8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5" name="Group 139">
                <a:extLst>
                  <a:ext uri="{FF2B5EF4-FFF2-40B4-BE49-F238E27FC236}">
                    <a16:creationId xmlns:a16="http://schemas.microsoft.com/office/drawing/2014/main" id="{30BAD6C9-9B1D-4B0C-B961-8369A57234D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00" name="Cube 499">
                  <a:extLst>
                    <a:ext uri="{FF2B5EF4-FFF2-40B4-BE49-F238E27FC236}">
                      <a16:creationId xmlns:a16="http://schemas.microsoft.com/office/drawing/2014/main" id="{0AB0D59D-88A7-474B-BCF8-A936D8D4B1A3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1" name="Cube 500">
                  <a:extLst>
                    <a:ext uri="{FF2B5EF4-FFF2-40B4-BE49-F238E27FC236}">
                      <a16:creationId xmlns:a16="http://schemas.microsoft.com/office/drawing/2014/main" id="{015EC521-FE68-4B9F-A404-9CFDCF8753FD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2" name="Cube 501">
                  <a:extLst>
                    <a:ext uri="{FF2B5EF4-FFF2-40B4-BE49-F238E27FC236}">
                      <a16:creationId xmlns:a16="http://schemas.microsoft.com/office/drawing/2014/main" id="{5DB76112-828C-4972-8872-DFBF5DB69248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3" name="Cube 502">
                  <a:extLst>
                    <a:ext uri="{FF2B5EF4-FFF2-40B4-BE49-F238E27FC236}">
                      <a16:creationId xmlns:a16="http://schemas.microsoft.com/office/drawing/2014/main" id="{B191883D-B232-42D5-8309-9A60D8286EFE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4" name="Cube 503">
                  <a:extLst>
                    <a:ext uri="{FF2B5EF4-FFF2-40B4-BE49-F238E27FC236}">
                      <a16:creationId xmlns:a16="http://schemas.microsoft.com/office/drawing/2014/main" id="{8FD59CF1-C30E-415B-A223-75A5BD206556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5" name="Cube 504">
                  <a:extLst>
                    <a:ext uri="{FF2B5EF4-FFF2-40B4-BE49-F238E27FC236}">
                      <a16:creationId xmlns:a16="http://schemas.microsoft.com/office/drawing/2014/main" id="{A8360534-C681-483A-9FEA-AF05CB05F4D6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6" name="Cube 505">
                  <a:extLst>
                    <a:ext uri="{FF2B5EF4-FFF2-40B4-BE49-F238E27FC236}">
                      <a16:creationId xmlns:a16="http://schemas.microsoft.com/office/drawing/2014/main" id="{07AA361B-E8E6-46E1-9700-F1E45ECECEA6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7" name="Cube 506">
                  <a:extLst>
                    <a:ext uri="{FF2B5EF4-FFF2-40B4-BE49-F238E27FC236}">
                      <a16:creationId xmlns:a16="http://schemas.microsoft.com/office/drawing/2014/main" id="{6B911880-28BF-41DA-A339-C6201D1715B6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8" name="Cube 507">
                  <a:extLst>
                    <a:ext uri="{FF2B5EF4-FFF2-40B4-BE49-F238E27FC236}">
                      <a16:creationId xmlns:a16="http://schemas.microsoft.com/office/drawing/2014/main" id="{CA5632E4-F180-4E9F-B02E-64C60D320CFE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9" name="Cube 508">
                  <a:extLst>
                    <a:ext uri="{FF2B5EF4-FFF2-40B4-BE49-F238E27FC236}">
                      <a16:creationId xmlns:a16="http://schemas.microsoft.com/office/drawing/2014/main" id="{2F4EE595-858D-4797-BC89-535D461BFC2F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6" name="Group 150">
                <a:extLst>
                  <a:ext uri="{FF2B5EF4-FFF2-40B4-BE49-F238E27FC236}">
                    <a16:creationId xmlns:a16="http://schemas.microsoft.com/office/drawing/2014/main" id="{1AD8BEE0-84A1-4300-8205-133A1E35131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490" name="Cube 489">
                  <a:extLst>
                    <a:ext uri="{FF2B5EF4-FFF2-40B4-BE49-F238E27FC236}">
                      <a16:creationId xmlns:a16="http://schemas.microsoft.com/office/drawing/2014/main" id="{40007610-7210-4843-BBC1-8E719410C2C2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1" name="Cube 490">
                  <a:extLst>
                    <a:ext uri="{FF2B5EF4-FFF2-40B4-BE49-F238E27FC236}">
                      <a16:creationId xmlns:a16="http://schemas.microsoft.com/office/drawing/2014/main" id="{AF9C6A3B-9FA3-472D-84F4-BC2EADC06650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2" name="Cube 491">
                  <a:extLst>
                    <a:ext uri="{FF2B5EF4-FFF2-40B4-BE49-F238E27FC236}">
                      <a16:creationId xmlns:a16="http://schemas.microsoft.com/office/drawing/2014/main" id="{5E438C38-0CF1-44F8-9D17-8CEF418D2198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3" name="Cube 492">
                  <a:extLst>
                    <a:ext uri="{FF2B5EF4-FFF2-40B4-BE49-F238E27FC236}">
                      <a16:creationId xmlns:a16="http://schemas.microsoft.com/office/drawing/2014/main" id="{56317D81-2245-4122-990B-D04233E68F6E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4" name="Cube 493">
                  <a:extLst>
                    <a:ext uri="{FF2B5EF4-FFF2-40B4-BE49-F238E27FC236}">
                      <a16:creationId xmlns:a16="http://schemas.microsoft.com/office/drawing/2014/main" id="{CF5B865E-8D11-41CA-8C76-2B2CDF8BB02C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5" name="Cube 494">
                  <a:extLst>
                    <a:ext uri="{FF2B5EF4-FFF2-40B4-BE49-F238E27FC236}">
                      <a16:creationId xmlns:a16="http://schemas.microsoft.com/office/drawing/2014/main" id="{E40EB410-B0F2-4F11-A8F2-05F9C0FEE013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6" name="Cube 495">
                  <a:extLst>
                    <a:ext uri="{FF2B5EF4-FFF2-40B4-BE49-F238E27FC236}">
                      <a16:creationId xmlns:a16="http://schemas.microsoft.com/office/drawing/2014/main" id="{8374F585-D9F6-48FE-862A-11A33886B18E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7" name="Cube 496">
                  <a:extLst>
                    <a:ext uri="{FF2B5EF4-FFF2-40B4-BE49-F238E27FC236}">
                      <a16:creationId xmlns:a16="http://schemas.microsoft.com/office/drawing/2014/main" id="{7D5B64B3-6E45-4631-84D2-D1BE3B202C5F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8" name="Cube 497">
                  <a:extLst>
                    <a:ext uri="{FF2B5EF4-FFF2-40B4-BE49-F238E27FC236}">
                      <a16:creationId xmlns:a16="http://schemas.microsoft.com/office/drawing/2014/main" id="{A76BE278-B5AB-4C3F-863D-560A404C66D9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9" name="Cube 498">
                  <a:extLst>
                    <a:ext uri="{FF2B5EF4-FFF2-40B4-BE49-F238E27FC236}">
                      <a16:creationId xmlns:a16="http://schemas.microsoft.com/office/drawing/2014/main" id="{779F9ECC-0CC8-45C6-9BF7-A3153D9439CA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7" name="Group 161">
                <a:extLst>
                  <a:ext uri="{FF2B5EF4-FFF2-40B4-BE49-F238E27FC236}">
                    <a16:creationId xmlns:a16="http://schemas.microsoft.com/office/drawing/2014/main" id="{EC8E8C97-9243-4529-BA17-9C49B7F41C1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480" name="Cube 479">
                  <a:extLst>
                    <a:ext uri="{FF2B5EF4-FFF2-40B4-BE49-F238E27FC236}">
                      <a16:creationId xmlns:a16="http://schemas.microsoft.com/office/drawing/2014/main" id="{D8D28D26-9A1E-437D-B02C-E4F14952E0E5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1" name="Cube 480">
                  <a:extLst>
                    <a:ext uri="{FF2B5EF4-FFF2-40B4-BE49-F238E27FC236}">
                      <a16:creationId xmlns:a16="http://schemas.microsoft.com/office/drawing/2014/main" id="{EA0276AF-E995-492D-A61A-0A7AB9ACA02E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2" name="Cube 481">
                  <a:extLst>
                    <a:ext uri="{FF2B5EF4-FFF2-40B4-BE49-F238E27FC236}">
                      <a16:creationId xmlns:a16="http://schemas.microsoft.com/office/drawing/2014/main" id="{DEED06DB-A4A1-4890-9C55-E52D4D85BA54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3" name="Cube 482">
                  <a:extLst>
                    <a:ext uri="{FF2B5EF4-FFF2-40B4-BE49-F238E27FC236}">
                      <a16:creationId xmlns:a16="http://schemas.microsoft.com/office/drawing/2014/main" id="{20A21367-615C-432E-A86F-BD084AC8C27F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4" name="Cube 483">
                  <a:extLst>
                    <a:ext uri="{FF2B5EF4-FFF2-40B4-BE49-F238E27FC236}">
                      <a16:creationId xmlns:a16="http://schemas.microsoft.com/office/drawing/2014/main" id="{FAD29A26-42C0-4D55-87DB-2E6ECEFB4B53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5" name="Cube 484">
                  <a:extLst>
                    <a:ext uri="{FF2B5EF4-FFF2-40B4-BE49-F238E27FC236}">
                      <a16:creationId xmlns:a16="http://schemas.microsoft.com/office/drawing/2014/main" id="{A5B888D6-A64C-4A43-A177-07ECABC31998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6" name="Cube 485">
                  <a:extLst>
                    <a:ext uri="{FF2B5EF4-FFF2-40B4-BE49-F238E27FC236}">
                      <a16:creationId xmlns:a16="http://schemas.microsoft.com/office/drawing/2014/main" id="{12431847-19A7-4325-A0D6-66915BB53742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7" name="Cube 486">
                  <a:extLst>
                    <a:ext uri="{FF2B5EF4-FFF2-40B4-BE49-F238E27FC236}">
                      <a16:creationId xmlns:a16="http://schemas.microsoft.com/office/drawing/2014/main" id="{B42D3923-8025-4D6C-8FE1-F52354B2A903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8" name="Cube 487">
                  <a:extLst>
                    <a:ext uri="{FF2B5EF4-FFF2-40B4-BE49-F238E27FC236}">
                      <a16:creationId xmlns:a16="http://schemas.microsoft.com/office/drawing/2014/main" id="{F3165079-3CCB-4292-A39C-9E78215A1E88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9" name="Cube 488">
                  <a:extLst>
                    <a:ext uri="{FF2B5EF4-FFF2-40B4-BE49-F238E27FC236}">
                      <a16:creationId xmlns:a16="http://schemas.microsoft.com/office/drawing/2014/main" id="{808A61F6-190B-4B5D-8752-0057551FBE5F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8" name="Group 172">
                <a:extLst>
                  <a:ext uri="{FF2B5EF4-FFF2-40B4-BE49-F238E27FC236}">
                    <a16:creationId xmlns:a16="http://schemas.microsoft.com/office/drawing/2014/main" id="{063C5F53-9684-44D3-965B-421F5267BA4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70" name="Cube 469">
                  <a:extLst>
                    <a:ext uri="{FF2B5EF4-FFF2-40B4-BE49-F238E27FC236}">
                      <a16:creationId xmlns:a16="http://schemas.microsoft.com/office/drawing/2014/main" id="{74E8BEE6-686F-480A-83DA-4A0CA26637C4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1" name="Cube 470">
                  <a:extLst>
                    <a:ext uri="{FF2B5EF4-FFF2-40B4-BE49-F238E27FC236}">
                      <a16:creationId xmlns:a16="http://schemas.microsoft.com/office/drawing/2014/main" id="{FF5C237C-81C1-41A7-AECE-236CA8479BCE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2" name="Cube 471">
                  <a:extLst>
                    <a:ext uri="{FF2B5EF4-FFF2-40B4-BE49-F238E27FC236}">
                      <a16:creationId xmlns:a16="http://schemas.microsoft.com/office/drawing/2014/main" id="{71756CAE-2C00-41DF-AC12-FD47D4531917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3" name="Cube 472">
                  <a:extLst>
                    <a:ext uri="{FF2B5EF4-FFF2-40B4-BE49-F238E27FC236}">
                      <a16:creationId xmlns:a16="http://schemas.microsoft.com/office/drawing/2014/main" id="{F5FD02D9-CA8B-4E37-9E42-9EAFCEA45C7F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4" name="Cube 473">
                  <a:extLst>
                    <a:ext uri="{FF2B5EF4-FFF2-40B4-BE49-F238E27FC236}">
                      <a16:creationId xmlns:a16="http://schemas.microsoft.com/office/drawing/2014/main" id="{6C4E04BA-C289-4E88-8AA8-FD456E7451FD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5" name="Cube 474">
                  <a:extLst>
                    <a:ext uri="{FF2B5EF4-FFF2-40B4-BE49-F238E27FC236}">
                      <a16:creationId xmlns:a16="http://schemas.microsoft.com/office/drawing/2014/main" id="{80BA35CA-E47F-4B99-8205-838B9B7D4D3C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6" name="Cube 475">
                  <a:extLst>
                    <a:ext uri="{FF2B5EF4-FFF2-40B4-BE49-F238E27FC236}">
                      <a16:creationId xmlns:a16="http://schemas.microsoft.com/office/drawing/2014/main" id="{5DB797D5-8AD9-4658-974E-02A3FED6688C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7" name="Cube 476">
                  <a:extLst>
                    <a:ext uri="{FF2B5EF4-FFF2-40B4-BE49-F238E27FC236}">
                      <a16:creationId xmlns:a16="http://schemas.microsoft.com/office/drawing/2014/main" id="{30583704-4BE0-41C0-8CC5-2924F67CF7BF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8" name="Cube 477">
                  <a:extLst>
                    <a:ext uri="{FF2B5EF4-FFF2-40B4-BE49-F238E27FC236}">
                      <a16:creationId xmlns:a16="http://schemas.microsoft.com/office/drawing/2014/main" id="{5E1BF2EA-146F-41EF-AB72-8838D9F35CB0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9" name="Cube 478">
                  <a:extLst>
                    <a:ext uri="{FF2B5EF4-FFF2-40B4-BE49-F238E27FC236}">
                      <a16:creationId xmlns:a16="http://schemas.microsoft.com/office/drawing/2014/main" id="{061BEA88-F594-4898-B715-02E7AB3BFEF5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9" name="Group 183">
                <a:extLst>
                  <a:ext uri="{FF2B5EF4-FFF2-40B4-BE49-F238E27FC236}">
                    <a16:creationId xmlns:a16="http://schemas.microsoft.com/office/drawing/2014/main" id="{75C59DC1-2DA1-4F4C-9FBE-706691E59EC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60" name="Cube 459">
                  <a:extLst>
                    <a:ext uri="{FF2B5EF4-FFF2-40B4-BE49-F238E27FC236}">
                      <a16:creationId xmlns:a16="http://schemas.microsoft.com/office/drawing/2014/main" id="{530E680F-E7D6-48AB-B3B9-59C90B74EDB7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1" name="Cube 460">
                  <a:extLst>
                    <a:ext uri="{FF2B5EF4-FFF2-40B4-BE49-F238E27FC236}">
                      <a16:creationId xmlns:a16="http://schemas.microsoft.com/office/drawing/2014/main" id="{D31091E4-D679-4774-A7F4-1BB3FBB08CFF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2" name="Cube 461">
                  <a:extLst>
                    <a:ext uri="{FF2B5EF4-FFF2-40B4-BE49-F238E27FC236}">
                      <a16:creationId xmlns:a16="http://schemas.microsoft.com/office/drawing/2014/main" id="{A5B804E3-587E-439C-8634-9BAD2EB73294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3" name="Cube 462">
                  <a:extLst>
                    <a:ext uri="{FF2B5EF4-FFF2-40B4-BE49-F238E27FC236}">
                      <a16:creationId xmlns:a16="http://schemas.microsoft.com/office/drawing/2014/main" id="{05316CD1-5BDB-481A-82AF-879D80D2653B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4" name="Cube 463">
                  <a:extLst>
                    <a:ext uri="{FF2B5EF4-FFF2-40B4-BE49-F238E27FC236}">
                      <a16:creationId xmlns:a16="http://schemas.microsoft.com/office/drawing/2014/main" id="{7F54CC2D-D7A1-481C-B389-9CF47B677029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5" name="Cube 464">
                  <a:extLst>
                    <a:ext uri="{FF2B5EF4-FFF2-40B4-BE49-F238E27FC236}">
                      <a16:creationId xmlns:a16="http://schemas.microsoft.com/office/drawing/2014/main" id="{398EB7A3-99EC-4C25-A210-C0B3BF58F3E4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6" name="Cube 465">
                  <a:extLst>
                    <a:ext uri="{FF2B5EF4-FFF2-40B4-BE49-F238E27FC236}">
                      <a16:creationId xmlns:a16="http://schemas.microsoft.com/office/drawing/2014/main" id="{D88B48DA-F9C6-4302-B023-456600807D82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7" name="Cube 466">
                  <a:extLst>
                    <a:ext uri="{FF2B5EF4-FFF2-40B4-BE49-F238E27FC236}">
                      <a16:creationId xmlns:a16="http://schemas.microsoft.com/office/drawing/2014/main" id="{18F3A88F-E0B9-464C-AE14-3443C6930E89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8" name="Cube 467">
                  <a:extLst>
                    <a:ext uri="{FF2B5EF4-FFF2-40B4-BE49-F238E27FC236}">
                      <a16:creationId xmlns:a16="http://schemas.microsoft.com/office/drawing/2014/main" id="{CE6242F1-FB94-4E27-BF56-31807C73AD1C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9" name="Cube 468">
                  <a:extLst>
                    <a:ext uri="{FF2B5EF4-FFF2-40B4-BE49-F238E27FC236}">
                      <a16:creationId xmlns:a16="http://schemas.microsoft.com/office/drawing/2014/main" id="{E0918795-A2D4-476A-A278-755D68D860ED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577" name="Group 576">
              <a:extLst>
                <a:ext uri="{FF2B5EF4-FFF2-40B4-BE49-F238E27FC236}">
                  <a16:creationId xmlns:a16="http://schemas.microsoft.com/office/drawing/2014/main" id="{49CE7439-AD7B-4C1C-B797-B098BDD9434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32396" y="2538685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578" name="Group 38">
                <a:extLst>
                  <a:ext uri="{FF2B5EF4-FFF2-40B4-BE49-F238E27FC236}">
                    <a16:creationId xmlns:a16="http://schemas.microsoft.com/office/drawing/2014/main" id="{BA28FBE9-1934-487D-9E41-82597DABB08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22" name="Cube 721">
                  <a:extLst>
                    <a:ext uri="{FF2B5EF4-FFF2-40B4-BE49-F238E27FC236}">
                      <a16:creationId xmlns:a16="http://schemas.microsoft.com/office/drawing/2014/main" id="{A041F1CC-FC6B-43BA-BC5F-993631553094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3" name="Cube 722">
                  <a:extLst>
                    <a:ext uri="{FF2B5EF4-FFF2-40B4-BE49-F238E27FC236}">
                      <a16:creationId xmlns:a16="http://schemas.microsoft.com/office/drawing/2014/main" id="{3046763C-346E-45DC-A019-39088F15A5D8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4" name="Cube 723">
                  <a:extLst>
                    <a:ext uri="{FF2B5EF4-FFF2-40B4-BE49-F238E27FC236}">
                      <a16:creationId xmlns:a16="http://schemas.microsoft.com/office/drawing/2014/main" id="{9DA86294-C392-4DBE-91CC-5D445778984A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5" name="Cube 724">
                  <a:extLst>
                    <a:ext uri="{FF2B5EF4-FFF2-40B4-BE49-F238E27FC236}">
                      <a16:creationId xmlns:a16="http://schemas.microsoft.com/office/drawing/2014/main" id="{5CF59299-B7A9-4CB0-A6BF-F7AA522BEF11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6" name="Cube 725">
                  <a:extLst>
                    <a:ext uri="{FF2B5EF4-FFF2-40B4-BE49-F238E27FC236}">
                      <a16:creationId xmlns:a16="http://schemas.microsoft.com/office/drawing/2014/main" id="{7A3751EB-FE4B-4E7F-9C0F-BD7F3B19F2F6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7" name="Cube 726">
                  <a:extLst>
                    <a:ext uri="{FF2B5EF4-FFF2-40B4-BE49-F238E27FC236}">
                      <a16:creationId xmlns:a16="http://schemas.microsoft.com/office/drawing/2014/main" id="{34397A15-CC97-47D3-BCB4-092F4B5C5549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8" name="Cube 727">
                  <a:extLst>
                    <a:ext uri="{FF2B5EF4-FFF2-40B4-BE49-F238E27FC236}">
                      <a16:creationId xmlns:a16="http://schemas.microsoft.com/office/drawing/2014/main" id="{148718D5-A0EA-48EB-821B-6EF797B1776A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9" name="Cube 728">
                  <a:extLst>
                    <a:ext uri="{FF2B5EF4-FFF2-40B4-BE49-F238E27FC236}">
                      <a16:creationId xmlns:a16="http://schemas.microsoft.com/office/drawing/2014/main" id="{15EF1AAE-66F5-476C-9E1D-C98BF411FEEB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30" name="Cube 729">
                  <a:extLst>
                    <a:ext uri="{FF2B5EF4-FFF2-40B4-BE49-F238E27FC236}">
                      <a16:creationId xmlns:a16="http://schemas.microsoft.com/office/drawing/2014/main" id="{94658F5E-2A11-410D-AA5A-B516A6B99E5A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31" name="Cube 730">
                  <a:extLst>
                    <a:ext uri="{FF2B5EF4-FFF2-40B4-BE49-F238E27FC236}">
                      <a16:creationId xmlns:a16="http://schemas.microsoft.com/office/drawing/2014/main" id="{C1576001-C84B-4B07-A74A-4921957144E8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79" name="Group 51">
                <a:extLst>
                  <a:ext uri="{FF2B5EF4-FFF2-40B4-BE49-F238E27FC236}">
                    <a16:creationId xmlns:a16="http://schemas.microsoft.com/office/drawing/2014/main" id="{1A071F4E-932E-4AC2-8216-8AEA64E0A8B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12" name="Cube 711">
                  <a:extLst>
                    <a:ext uri="{FF2B5EF4-FFF2-40B4-BE49-F238E27FC236}">
                      <a16:creationId xmlns:a16="http://schemas.microsoft.com/office/drawing/2014/main" id="{8D54BC0F-EE76-42C8-BC06-02536D734873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3" name="Cube 712">
                  <a:extLst>
                    <a:ext uri="{FF2B5EF4-FFF2-40B4-BE49-F238E27FC236}">
                      <a16:creationId xmlns:a16="http://schemas.microsoft.com/office/drawing/2014/main" id="{285D9180-105A-4BDB-A7A8-C93D209504DB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4" name="Cube 713">
                  <a:extLst>
                    <a:ext uri="{FF2B5EF4-FFF2-40B4-BE49-F238E27FC236}">
                      <a16:creationId xmlns:a16="http://schemas.microsoft.com/office/drawing/2014/main" id="{163FF173-3F5E-4E1A-B54E-FE016991ED29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5" name="Cube 714">
                  <a:extLst>
                    <a:ext uri="{FF2B5EF4-FFF2-40B4-BE49-F238E27FC236}">
                      <a16:creationId xmlns:a16="http://schemas.microsoft.com/office/drawing/2014/main" id="{B55005D1-909F-4B16-B031-97F9D55F6EE3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6" name="Cube 715">
                  <a:extLst>
                    <a:ext uri="{FF2B5EF4-FFF2-40B4-BE49-F238E27FC236}">
                      <a16:creationId xmlns:a16="http://schemas.microsoft.com/office/drawing/2014/main" id="{6C7230FF-20B7-4476-84E4-2EC700C5D61F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7" name="Cube 716">
                  <a:extLst>
                    <a:ext uri="{FF2B5EF4-FFF2-40B4-BE49-F238E27FC236}">
                      <a16:creationId xmlns:a16="http://schemas.microsoft.com/office/drawing/2014/main" id="{A3F855DB-3BE3-4322-937B-272CE72956B3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8" name="Cube 717">
                  <a:extLst>
                    <a:ext uri="{FF2B5EF4-FFF2-40B4-BE49-F238E27FC236}">
                      <a16:creationId xmlns:a16="http://schemas.microsoft.com/office/drawing/2014/main" id="{196CC11F-1F63-4BD0-80C1-6FE9A0ED840D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9" name="Cube 718">
                  <a:extLst>
                    <a:ext uri="{FF2B5EF4-FFF2-40B4-BE49-F238E27FC236}">
                      <a16:creationId xmlns:a16="http://schemas.microsoft.com/office/drawing/2014/main" id="{510DB447-685D-4313-987E-D1A653421D08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0" name="Cube 719">
                  <a:extLst>
                    <a:ext uri="{FF2B5EF4-FFF2-40B4-BE49-F238E27FC236}">
                      <a16:creationId xmlns:a16="http://schemas.microsoft.com/office/drawing/2014/main" id="{D96A2F26-C0D1-4485-842B-41CCF3F17B76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1" name="Cube 720">
                  <a:extLst>
                    <a:ext uri="{FF2B5EF4-FFF2-40B4-BE49-F238E27FC236}">
                      <a16:creationId xmlns:a16="http://schemas.microsoft.com/office/drawing/2014/main" id="{5A2B5215-8F47-45AB-B07E-34F0B033FB70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80" name="Group 62">
                <a:extLst>
                  <a:ext uri="{FF2B5EF4-FFF2-40B4-BE49-F238E27FC236}">
                    <a16:creationId xmlns:a16="http://schemas.microsoft.com/office/drawing/2014/main" id="{3D657178-3203-4F9F-BE52-F24023DE4E4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02" name="Cube 701">
                  <a:extLst>
                    <a:ext uri="{FF2B5EF4-FFF2-40B4-BE49-F238E27FC236}">
                      <a16:creationId xmlns:a16="http://schemas.microsoft.com/office/drawing/2014/main" id="{12DB5C03-352B-43FE-814D-45BEA7602F3D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3" name="Cube 702">
                  <a:extLst>
                    <a:ext uri="{FF2B5EF4-FFF2-40B4-BE49-F238E27FC236}">
                      <a16:creationId xmlns:a16="http://schemas.microsoft.com/office/drawing/2014/main" id="{5DE8E165-0EA3-4888-BA67-343EB641F078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4" name="Cube 703">
                  <a:extLst>
                    <a:ext uri="{FF2B5EF4-FFF2-40B4-BE49-F238E27FC236}">
                      <a16:creationId xmlns:a16="http://schemas.microsoft.com/office/drawing/2014/main" id="{1C85BD67-A995-439F-B557-D489EFE2F209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5" name="Cube 704">
                  <a:extLst>
                    <a:ext uri="{FF2B5EF4-FFF2-40B4-BE49-F238E27FC236}">
                      <a16:creationId xmlns:a16="http://schemas.microsoft.com/office/drawing/2014/main" id="{FB3C0147-C5C6-4646-9C63-8F3C93F48427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6" name="Cube 705">
                  <a:extLst>
                    <a:ext uri="{FF2B5EF4-FFF2-40B4-BE49-F238E27FC236}">
                      <a16:creationId xmlns:a16="http://schemas.microsoft.com/office/drawing/2014/main" id="{A93B276F-5FD4-4FD8-AAEE-EB6858D19BA8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7" name="Cube 706">
                  <a:extLst>
                    <a:ext uri="{FF2B5EF4-FFF2-40B4-BE49-F238E27FC236}">
                      <a16:creationId xmlns:a16="http://schemas.microsoft.com/office/drawing/2014/main" id="{959C54BA-6277-4F26-875F-258C7BB19DC6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8" name="Cube 707">
                  <a:extLst>
                    <a:ext uri="{FF2B5EF4-FFF2-40B4-BE49-F238E27FC236}">
                      <a16:creationId xmlns:a16="http://schemas.microsoft.com/office/drawing/2014/main" id="{B7BFA2B9-53E3-46DC-9BBF-CF48F0740A26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9" name="Cube 708">
                  <a:extLst>
                    <a:ext uri="{FF2B5EF4-FFF2-40B4-BE49-F238E27FC236}">
                      <a16:creationId xmlns:a16="http://schemas.microsoft.com/office/drawing/2014/main" id="{7D40A715-91C5-4046-8ACB-30B23A1B9481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0" name="Cube 709">
                  <a:extLst>
                    <a:ext uri="{FF2B5EF4-FFF2-40B4-BE49-F238E27FC236}">
                      <a16:creationId xmlns:a16="http://schemas.microsoft.com/office/drawing/2014/main" id="{6535CE25-8CA6-4A20-A0AD-7952194FB166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1" name="Cube 710">
                  <a:extLst>
                    <a:ext uri="{FF2B5EF4-FFF2-40B4-BE49-F238E27FC236}">
                      <a16:creationId xmlns:a16="http://schemas.microsoft.com/office/drawing/2014/main" id="{366D4B9F-6E82-4913-A79A-F64DD03A44B7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81" name="Group 73">
                <a:extLst>
                  <a:ext uri="{FF2B5EF4-FFF2-40B4-BE49-F238E27FC236}">
                    <a16:creationId xmlns:a16="http://schemas.microsoft.com/office/drawing/2014/main" id="{B23FBEB0-ABEC-4697-9771-A6C48F0B661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92" name="Cube 691">
                  <a:extLst>
                    <a:ext uri="{FF2B5EF4-FFF2-40B4-BE49-F238E27FC236}">
                      <a16:creationId xmlns:a16="http://schemas.microsoft.com/office/drawing/2014/main" id="{C2571F8C-148D-43A3-803F-6A4D2EC3E676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3" name="Cube 692">
                  <a:extLst>
                    <a:ext uri="{FF2B5EF4-FFF2-40B4-BE49-F238E27FC236}">
                      <a16:creationId xmlns:a16="http://schemas.microsoft.com/office/drawing/2014/main" id="{6C361392-4D79-42A6-B44D-4191937C1581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4" name="Cube 693">
                  <a:extLst>
                    <a:ext uri="{FF2B5EF4-FFF2-40B4-BE49-F238E27FC236}">
                      <a16:creationId xmlns:a16="http://schemas.microsoft.com/office/drawing/2014/main" id="{35F7BB19-53C9-4A83-B04E-C160A888998C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5" name="Cube 694">
                  <a:extLst>
                    <a:ext uri="{FF2B5EF4-FFF2-40B4-BE49-F238E27FC236}">
                      <a16:creationId xmlns:a16="http://schemas.microsoft.com/office/drawing/2014/main" id="{10D3E4CB-E104-4AF0-A324-CB619FA89304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6" name="Cube 695">
                  <a:extLst>
                    <a:ext uri="{FF2B5EF4-FFF2-40B4-BE49-F238E27FC236}">
                      <a16:creationId xmlns:a16="http://schemas.microsoft.com/office/drawing/2014/main" id="{B5254932-D4BF-4811-85B1-4BB28F07CDD9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7" name="Cube 696">
                  <a:extLst>
                    <a:ext uri="{FF2B5EF4-FFF2-40B4-BE49-F238E27FC236}">
                      <a16:creationId xmlns:a16="http://schemas.microsoft.com/office/drawing/2014/main" id="{3A9C5A7C-62C2-42DE-86F4-5F2B6A7F436F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8" name="Cube 697">
                  <a:extLst>
                    <a:ext uri="{FF2B5EF4-FFF2-40B4-BE49-F238E27FC236}">
                      <a16:creationId xmlns:a16="http://schemas.microsoft.com/office/drawing/2014/main" id="{CDE5C563-F0EB-4407-9AF5-F223463ACF14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9" name="Cube 698">
                  <a:extLst>
                    <a:ext uri="{FF2B5EF4-FFF2-40B4-BE49-F238E27FC236}">
                      <a16:creationId xmlns:a16="http://schemas.microsoft.com/office/drawing/2014/main" id="{911293AA-0151-4C36-B688-A37B4E467D85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0" name="Cube 699">
                  <a:extLst>
                    <a:ext uri="{FF2B5EF4-FFF2-40B4-BE49-F238E27FC236}">
                      <a16:creationId xmlns:a16="http://schemas.microsoft.com/office/drawing/2014/main" id="{005FFEC9-1705-4AC5-A962-62F661DACFF0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1" name="Cube 700">
                  <a:extLst>
                    <a:ext uri="{FF2B5EF4-FFF2-40B4-BE49-F238E27FC236}">
                      <a16:creationId xmlns:a16="http://schemas.microsoft.com/office/drawing/2014/main" id="{E36E78AD-8E16-4607-8575-7F1FF0B86DA7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82" name="Group 84">
                <a:extLst>
                  <a:ext uri="{FF2B5EF4-FFF2-40B4-BE49-F238E27FC236}">
                    <a16:creationId xmlns:a16="http://schemas.microsoft.com/office/drawing/2014/main" id="{13F440EE-14ED-45B3-821D-69C61175207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82" name="Cube 681">
                  <a:extLst>
                    <a:ext uri="{FF2B5EF4-FFF2-40B4-BE49-F238E27FC236}">
                      <a16:creationId xmlns:a16="http://schemas.microsoft.com/office/drawing/2014/main" id="{C3C2B514-E287-42F0-A68D-2369F0B0544E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3" name="Cube 682">
                  <a:extLst>
                    <a:ext uri="{FF2B5EF4-FFF2-40B4-BE49-F238E27FC236}">
                      <a16:creationId xmlns:a16="http://schemas.microsoft.com/office/drawing/2014/main" id="{2BA4BC52-E72B-4E19-89C4-180A8E5DE4F0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4" name="Cube 683">
                  <a:extLst>
                    <a:ext uri="{FF2B5EF4-FFF2-40B4-BE49-F238E27FC236}">
                      <a16:creationId xmlns:a16="http://schemas.microsoft.com/office/drawing/2014/main" id="{CCA2883F-3366-45BE-9620-892687511A33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5" name="Cube 684">
                  <a:extLst>
                    <a:ext uri="{FF2B5EF4-FFF2-40B4-BE49-F238E27FC236}">
                      <a16:creationId xmlns:a16="http://schemas.microsoft.com/office/drawing/2014/main" id="{A238BF10-3819-42BF-8BB4-C43DBBA8C6B3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6" name="Cube 685">
                  <a:extLst>
                    <a:ext uri="{FF2B5EF4-FFF2-40B4-BE49-F238E27FC236}">
                      <a16:creationId xmlns:a16="http://schemas.microsoft.com/office/drawing/2014/main" id="{B58BF50E-AED7-4249-BC62-EB2B9C75A50A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7" name="Cube 686">
                  <a:extLst>
                    <a:ext uri="{FF2B5EF4-FFF2-40B4-BE49-F238E27FC236}">
                      <a16:creationId xmlns:a16="http://schemas.microsoft.com/office/drawing/2014/main" id="{B3E62FB9-4DD3-46AC-A03F-7593E549126C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8" name="Cube 687">
                  <a:extLst>
                    <a:ext uri="{FF2B5EF4-FFF2-40B4-BE49-F238E27FC236}">
                      <a16:creationId xmlns:a16="http://schemas.microsoft.com/office/drawing/2014/main" id="{EAF97C37-4C23-4293-A0F5-EAB65CE42E8F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9" name="Cube 688">
                  <a:extLst>
                    <a:ext uri="{FF2B5EF4-FFF2-40B4-BE49-F238E27FC236}">
                      <a16:creationId xmlns:a16="http://schemas.microsoft.com/office/drawing/2014/main" id="{48946AE4-210F-4B69-B36C-2E850E5EED76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0" name="Cube 689">
                  <a:extLst>
                    <a:ext uri="{FF2B5EF4-FFF2-40B4-BE49-F238E27FC236}">
                      <a16:creationId xmlns:a16="http://schemas.microsoft.com/office/drawing/2014/main" id="{6B2D1B14-C88A-4A50-94D8-90798D8C4098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1" name="Cube 690">
                  <a:extLst>
                    <a:ext uri="{FF2B5EF4-FFF2-40B4-BE49-F238E27FC236}">
                      <a16:creationId xmlns:a16="http://schemas.microsoft.com/office/drawing/2014/main" id="{283B0C78-71E6-499E-96FC-6CDB29E42807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27" name="Group 139">
                <a:extLst>
                  <a:ext uri="{FF2B5EF4-FFF2-40B4-BE49-F238E27FC236}">
                    <a16:creationId xmlns:a16="http://schemas.microsoft.com/office/drawing/2014/main" id="{4DB75C93-B96D-4C08-894F-C5A8EDA77D1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72" name="Cube 671">
                  <a:extLst>
                    <a:ext uri="{FF2B5EF4-FFF2-40B4-BE49-F238E27FC236}">
                      <a16:creationId xmlns:a16="http://schemas.microsoft.com/office/drawing/2014/main" id="{B89A1C21-676D-4019-8BBE-3FD3380C211C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3" name="Cube 672">
                  <a:extLst>
                    <a:ext uri="{FF2B5EF4-FFF2-40B4-BE49-F238E27FC236}">
                      <a16:creationId xmlns:a16="http://schemas.microsoft.com/office/drawing/2014/main" id="{AFD0D8FC-8F59-4E37-84AD-22D7C1C4EB7D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4" name="Cube 673">
                  <a:extLst>
                    <a:ext uri="{FF2B5EF4-FFF2-40B4-BE49-F238E27FC236}">
                      <a16:creationId xmlns:a16="http://schemas.microsoft.com/office/drawing/2014/main" id="{52961078-24A9-4DEB-BBE7-723DBD150FD6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5" name="Cube 674">
                  <a:extLst>
                    <a:ext uri="{FF2B5EF4-FFF2-40B4-BE49-F238E27FC236}">
                      <a16:creationId xmlns:a16="http://schemas.microsoft.com/office/drawing/2014/main" id="{0E61C589-2592-46B3-89BD-952DE759B2D0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6" name="Cube 675">
                  <a:extLst>
                    <a:ext uri="{FF2B5EF4-FFF2-40B4-BE49-F238E27FC236}">
                      <a16:creationId xmlns:a16="http://schemas.microsoft.com/office/drawing/2014/main" id="{3A254E30-B6B9-4DA5-80BC-76D4C38C8E63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7" name="Cube 676">
                  <a:extLst>
                    <a:ext uri="{FF2B5EF4-FFF2-40B4-BE49-F238E27FC236}">
                      <a16:creationId xmlns:a16="http://schemas.microsoft.com/office/drawing/2014/main" id="{789ED858-6199-4D41-903B-B96C6525D44B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8" name="Cube 677">
                  <a:extLst>
                    <a:ext uri="{FF2B5EF4-FFF2-40B4-BE49-F238E27FC236}">
                      <a16:creationId xmlns:a16="http://schemas.microsoft.com/office/drawing/2014/main" id="{AAE89FEC-261C-4D5F-BBEA-94E40A07BF84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9" name="Cube 678">
                  <a:extLst>
                    <a:ext uri="{FF2B5EF4-FFF2-40B4-BE49-F238E27FC236}">
                      <a16:creationId xmlns:a16="http://schemas.microsoft.com/office/drawing/2014/main" id="{95E648DC-5A2F-42DA-B24D-E82AA72B1891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0" name="Cube 679">
                  <a:extLst>
                    <a:ext uri="{FF2B5EF4-FFF2-40B4-BE49-F238E27FC236}">
                      <a16:creationId xmlns:a16="http://schemas.microsoft.com/office/drawing/2014/main" id="{81AAF75E-AA69-4125-8B55-5F6F8DCC6F31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1" name="Cube 680">
                  <a:extLst>
                    <a:ext uri="{FF2B5EF4-FFF2-40B4-BE49-F238E27FC236}">
                      <a16:creationId xmlns:a16="http://schemas.microsoft.com/office/drawing/2014/main" id="{527117EF-5C0E-4A14-AF32-421F85D62BA1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28" name="Group 150">
                <a:extLst>
                  <a:ext uri="{FF2B5EF4-FFF2-40B4-BE49-F238E27FC236}">
                    <a16:creationId xmlns:a16="http://schemas.microsoft.com/office/drawing/2014/main" id="{D31984E1-A968-4763-A6EB-081C1229522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662" name="Cube 661">
                  <a:extLst>
                    <a:ext uri="{FF2B5EF4-FFF2-40B4-BE49-F238E27FC236}">
                      <a16:creationId xmlns:a16="http://schemas.microsoft.com/office/drawing/2014/main" id="{5CF85E97-A5C8-4F42-92FB-34669C6ED2C2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3" name="Cube 662">
                  <a:extLst>
                    <a:ext uri="{FF2B5EF4-FFF2-40B4-BE49-F238E27FC236}">
                      <a16:creationId xmlns:a16="http://schemas.microsoft.com/office/drawing/2014/main" id="{2A217C79-3E83-4603-A3B4-4BFC71FC526A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4" name="Cube 663">
                  <a:extLst>
                    <a:ext uri="{FF2B5EF4-FFF2-40B4-BE49-F238E27FC236}">
                      <a16:creationId xmlns:a16="http://schemas.microsoft.com/office/drawing/2014/main" id="{E0CC2EDC-904B-4989-8853-0BF5051299CB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5" name="Cube 664">
                  <a:extLst>
                    <a:ext uri="{FF2B5EF4-FFF2-40B4-BE49-F238E27FC236}">
                      <a16:creationId xmlns:a16="http://schemas.microsoft.com/office/drawing/2014/main" id="{691C6C94-32B6-434E-9D2C-9DF34F9162A6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6" name="Cube 665">
                  <a:extLst>
                    <a:ext uri="{FF2B5EF4-FFF2-40B4-BE49-F238E27FC236}">
                      <a16:creationId xmlns:a16="http://schemas.microsoft.com/office/drawing/2014/main" id="{9BC87977-39F7-4291-87A3-CEA2FB18785D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7" name="Cube 666">
                  <a:extLst>
                    <a:ext uri="{FF2B5EF4-FFF2-40B4-BE49-F238E27FC236}">
                      <a16:creationId xmlns:a16="http://schemas.microsoft.com/office/drawing/2014/main" id="{17F9622F-2D3E-4AB5-8F82-41B1C0BED4A8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8" name="Cube 667">
                  <a:extLst>
                    <a:ext uri="{FF2B5EF4-FFF2-40B4-BE49-F238E27FC236}">
                      <a16:creationId xmlns:a16="http://schemas.microsoft.com/office/drawing/2014/main" id="{773F1EF1-92EE-41BD-B694-A14CC00CF55C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9" name="Cube 668">
                  <a:extLst>
                    <a:ext uri="{FF2B5EF4-FFF2-40B4-BE49-F238E27FC236}">
                      <a16:creationId xmlns:a16="http://schemas.microsoft.com/office/drawing/2014/main" id="{586F2367-A756-419B-98B8-C156EE25A7E6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0" name="Cube 669">
                  <a:extLst>
                    <a:ext uri="{FF2B5EF4-FFF2-40B4-BE49-F238E27FC236}">
                      <a16:creationId xmlns:a16="http://schemas.microsoft.com/office/drawing/2014/main" id="{E33EFCCA-5F5F-4F13-BB62-00260A6D0953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1" name="Cube 670">
                  <a:extLst>
                    <a:ext uri="{FF2B5EF4-FFF2-40B4-BE49-F238E27FC236}">
                      <a16:creationId xmlns:a16="http://schemas.microsoft.com/office/drawing/2014/main" id="{8BE33583-24ED-4ECE-83C8-7532D3249383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29" name="Group 161">
                <a:extLst>
                  <a:ext uri="{FF2B5EF4-FFF2-40B4-BE49-F238E27FC236}">
                    <a16:creationId xmlns:a16="http://schemas.microsoft.com/office/drawing/2014/main" id="{F9025FFA-861C-4FD2-AD79-FC401B58B61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652" name="Cube 651">
                  <a:extLst>
                    <a:ext uri="{FF2B5EF4-FFF2-40B4-BE49-F238E27FC236}">
                      <a16:creationId xmlns:a16="http://schemas.microsoft.com/office/drawing/2014/main" id="{E032DB0F-B14A-4E7F-992B-8B6CDE2B98ED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3" name="Cube 652">
                  <a:extLst>
                    <a:ext uri="{FF2B5EF4-FFF2-40B4-BE49-F238E27FC236}">
                      <a16:creationId xmlns:a16="http://schemas.microsoft.com/office/drawing/2014/main" id="{B2AA1137-3D03-4F79-AF43-DB94E414B65C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4" name="Cube 653">
                  <a:extLst>
                    <a:ext uri="{FF2B5EF4-FFF2-40B4-BE49-F238E27FC236}">
                      <a16:creationId xmlns:a16="http://schemas.microsoft.com/office/drawing/2014/main" id="{0FB93F19-1073-45F4-B96E-4AA006230D54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5" name="Cube 654">
                  <a:extLst>
                    <a:ext uri="{FF2B5EF4-FFF2-40B4-BE49-F238E27FC236}">
                      <a16:creationId xmlns:a16="http://schemas.microsoft.com/office/drawing/2014/main" id="{62FED837-461A-41E8-A322-6F81D9A143E5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6" name="Cube 655">
                  <a:extLst>
                    <a:ext uri="{FF2B5EF4-FFF2-40B4-BE49-F238E27FC236}">
                      <a16:creationId xmlns:a16="http://schemas.microsoft.com/office/drawing/2014/main" id="{1F8DD2E1-7468-4029-9042-4BF885F73BAC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7" name="Cube 656">
                  <a:extLst>
                    <a:ext uri="{FF2B5EF4-FFF2-40B4-BE49-F238E27FC236}">
                      <a16:creationId xmlns:a16="http://schemas.microsoft.com/office/drawing/2014/main" id="{C04ED057-2870-4F77-8D0B-87D8CD69DD89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8" name="Cube 657">
                  <a:extLst>
                    <a:ext uri="{FF2B5EF4-FFF2-40B4-BE49-F238E27FC236}">
                      <a16:creationId xmlns:a16="http://schemas.microsoft.com/office/drawing/2014/main" id="{B2B4C51A-BAA4-4B3D-848D-DB17943F3914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9" name="Cube 658">
                  <a:extLst>
                    <a:ext uri="{FF2B5EF4-FFF2-40B4-BE49-F238E27FC236}">
                      <a16:creationId xmlns:a16="http://schemas.microsoft.com/office/drawing/2014/main" id="{A2C0E72B-41C0-4AF3-B68F-8ECCF8C9B7E0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0" name="Cube 659">
                  <a:extLst>
                    <a:ext uri="{FF2B5EF4-FFF2-40B4-BE49-F238E27FC236}">
                      <a16:creationId xmlns:a16="http://schemas.microsoft.com/office/drawing/2014/main" id="{F67EFEFA-006C-4A8C-B644-649955C146CC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1" name="Cube 660">
                  <a:extLst>
                    <a:ext uri="{FF2B5EF4-FFF2-40B4-BE49-F238E27FC236}">
                      <a16:creationId xmlns:a16="http://schemas.microsoft.com/office/drawing/2014/main" id="{36B2D51E-6DD3-4DFD-AA09-7F01344C6068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30" name="Group 172">
                <a:extLst>
                  <a:ext uri="{FF2B5EF4-FFF2-40B4-BE49-F238E27FC236}">
                    <a16:creationId xmlns:a16="http://schemas.microsoft.com/office/drawing/2014/main" id="{2AB7D90C-521E-4909-98B5-07C7D877F67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42" name="Cube 641">
                  <a:extLst>
                    <a:ext uri="{FF2B5EF4-FFF2-40B4-BE49-F238E27FC236}">
                      <a16:creationId xmlns:a16="http://schemas.microsoft.com/office/drawing/2014/main" id="{9305C2FB-D0A7-4C52-A153-C2334F8AD55D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3" name="Cube 642">
                  <a:extLst>
                    <a:ext uri="{FF2B5EF4-FFF2-40B4-BE49-F238E27FC236}">
                      <a16:creationId xmlns:a16="http://schemas.microsoft.com/office/drawing/2014/main" id="{D4B3CD2C-D99F-4587-95B3-B88A9F22BC1E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4" name="Cube 643">
                  <a:extLst>
                    <a:ext uri="{FF2B5EF4-FFF2-40B4-BE49-F238E27FC236}">
                      <a16:creationId xmlns:a16="http://schemas.microsoft.com/office/drawing/2014/main" id="{0B29E325-1AE9-45E8-AA22-7A19AAF6E69E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5" name="Cube 644">
                  <a:extLst>
                    <a:ext uri="{FF2B5EF4-FFF2-40B4-BE49-F238E27FC236}">
                      <a16:creationId xmlns:a16="http://schemas.microsoft.com/office/drawing/2014/main" id="{83CAB93D-4BC8-454B-B62D-8952B9108860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6" name="Cube 645">
                  <a:extLst>
                    <a:ext uri="{FF2B5EF4-FFF2-40B4-BE49-F238E27FC236}">
                      <a16:creationId xmlns:a16="http://schemas.microsoft.com/office/drawing/2014/main" id="{2D562EA3-1175-43A8-9ECA-6E148D47EA8B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7" name="Cube 646">
                  <a:extLst>
                    <a:ext uri="{FF2B5EF4-FFF2-40B4-BE49-F238E27FC236}">
                      <a16:creationId xmlns:a16="http://schemas.microsoft.com/office/drawing/2014/main" id="{16CCF854-9B87-49E6-AAA1-EE14231A4F0F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8" name="Cube 647">
                  <a:extLst>
                    <a:ext uri="{FF2B5EF4-FFF2-40B4-BE49-F238E27FC236}">
                      <a16:creationId xmlns:a16="http://schemas.microsoft.com/office/drawing/2014/main" id="{CAA412DB-3D8B-4E18-842A-23D4575DD592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9" name="Cube 648">
                  <a:extLst>
                    <a:ext uri="{FF2B5EF4-FFF2-40B4-BE49-F238E27FC236}">
                      <a16:creationId xmlns:a16="http://schemas.microsoft.com/office/drawing/2014/main" id="{1D34DC12-F008-4B16-9E62-C2033302507F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0" name="Cube 649">
                  <a:extLst>
                    <a:ext uri="{FF2B5EF4-FFF2-40B4-BE49-F238E27FC236}">
                      <a16:creationId xmlns:a16="http://schemas.microsoft.com/office/drawing/2014/main" id="{B379C152-111A-4D16-BCC5-EF87E39DD45F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1" name="Cube 650">
                  <a:extLst>
                    <a:ext uri="{FF2B5EF4-FFF2-40B4-BE49-F238E27FC236}">
                      <a16:creationId xmlns:a16="http://schemas.microsoft.com/office/drawing/2014/main" id="{7C4CE097-9F7B-416D-AC01-2A242A352BA8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31" name="Group 183">
                <a:extLst>
                  <a:ext uri="{FF2B5EF4-FFF2-40B4-BE49-F238E27FC236}">
                    <a16:creationId xmlns:a16="http://schemas.microsoft.com/office/drawing/2014/main" id="{1979A2E5-55A0-4C21-8CAC-23359455E8B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32" name="Cube 631">
                  <a:extLst>
                    <a:ext uri="{FF2B5EF4-FFF2-40B4-BE49-F238E27FC236}">
                      <a16:creationId xmlns:a16="http://schemas.microsoft.com/office/drawing/2014/main" id="{7825D4E9-5F3B-45CB-A9C8-9406D5557420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3" name="Cube 632">
                  <a:extLst>
                    <a:ext uri="{FF2B5EF4-FFF2-40B4-BE49-F238E27FC236}">
                      <a16:creationId xmlns:a16="http://schemas.microsoft.com/office/drawing/2014/main" id="{3586788B-A7E6-44A6-9649-42FC882A81FD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4" name="Cube 633">
                  <a:extLst>
                    <a:ext uri="{FF2B5EF4-FFF2-40B4-BE49-F238E27FC236}">
                      <a16:creationId xmlns:a16="http://schemas.microsoft.com/office/drawing/2014/main" id="{D0FCE518-F5B1-457A-AAF8-9D4575E6A125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5" name="Cube 634">
                  <a:extLst>
                    <a:ext uri="{FF2B5EF4-FFF2-40B4-BE49-F238E27FC236}">
                      <a16:creationId xmlns:a16="http://schemas.microsoft.com/office/drawing/2014/main" id="{22047C3B-B899-4D3A-8201-A30899C86B21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6" name="Cube 635">
                  <a:extLst>
                    <a:ext uri="{FF2B5EF4-FFF2-40B4-BE49-F238E27FC236}">
                      <a16:creationId xmlns:a16="http://schemas.microsoft.com/office/drawing/2014/main" id="{8F9B2198-3748-4E8B-B99A-2051C80F9950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7" name="Cube 636">
                  <a:extLst>
                    <a:ext uri="{FF2B5EF4-FFF2-40B4-BE49-F238E27FC236}">
                      <a16:creationId xmlns:a16="http://schemas.microsoft.com/office/drawing/2014/main" id="{D5FB4985-B47F-41A2-941A-949666C76323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8" name="Cube 637">
                  <a:extLst>
                    <a:ext uri="{FF2B5EF4-FFF2-40B4-BE49-F238E27FC236}">
                      <a16:creationId xmlns:a16="http://schemas.microsoft.com/office/drawing/2014/main" id="{2893E1B6-2EF2-47D2-92D8-D3F009B49C59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9" name="Cube 638">
                  <a:extLst>
                    <a:ext uri="{FF2B5EF4-FFF2-40B4-BE49-F238E27FC236}">
                      <a16:creationId xmlns:a16="http://schemas.microsoft.com/office/drawing/2014/main" id="{8333E62B-D296-4BB1-9380-0BA8F8A36615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0" name="Cube 639">
                  <a:extLst>
                    <a:ext uri="{FF2B5EF4-FFF2-40B4-BE49-F238E27FC236}">
                      <a16:creationId xmlns:a16="http://schemas.microsoft.com/office/drawing/2014/main" id="{C91106CB-3BC2-44C7-AEE0-B46BE12A899B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1" name="Cube 640">
                  <a:extLst>
                    <a:ext uri="{FF2B5EF4-FFF2-40B4-BE49-F238E27FC236}">
                      <a16:creationId xmlns:a16="http://schemas.microsoft.com/office/drawing/2014/main" id="{7AF0633D-6813-4882-A0FF-D784A6AFFE9D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732" name="Group 731">
              <a:extLst>
                <a:ext uri="{FF2B5EF4-FFF2-40B4-BE49-F238E27FC236}">
                  <a16:creationId xmlns:a16="http://schemas.microsoft.com/office/drawing/2014/main" id="{37497940-91DC-4845-95CA-477D001D0DD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79270" y="3223168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733" name="Group 38">
                <a:extLst>
                  <a:ext uri="{FF2B5EF4-FFF2-40B4-BE49-F238E27FC236}">
                    <a16:creationId xmlns:a16="http://schemas.microsoft.com/office/drawing/2014/main" id="{8C86BE6F-E473-4263-9518-CD22567406E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33" name="Cube 832">
                  <a:extLst>
                    <a:ext uri="{FF2B5EF4-FFF2-40B4-BE49-F238E27FC236}">
                      <a16:creationId xmlns:a16="http://schemas.microsoft.com/office/drawing/2014/main" id="{8387292D-A964-4B91-BCED-C3FCBE724DB2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4" name="Cube 833">
                  <a:extLst>
                    <a:ext uri="{FF2B5EF4-FFF2-40B4-BE49-F238E27FC236}">
                      <a16:creationId xmlns:a16="http://schemas.microsoft.com/office/drawing/2014/main" id="{6064854F-D6BF-4E19-BF34-8F2628143BFA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5" name="Cube 834">
                  <a:extLst>
                    <a:ext uri="{FF2B5EF4-FFF2-40B4-BE49-F238E27FC236}">
                      <a16:creationId xmlns:a16="http://schemas.microsoft.com/office/drawing/2014/main" id="{89ADCC1D-A522-4FA2-B158-A74FBD4E0185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6" name="Cube 835">
                  <a:extLst>
                    <a:ext uri="{FF2B5EF4-FFF2-40B4-BE49-F238E27FC236}">
                      <a16:creationId xmlns:a16="http://schemas.microsoft.com/office/drawing/2014/main" id="{2A0EA2AE-E392-455A-946A-F7C3FE2CCE3B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7" name="Cube 836">
                  <a:extLst>
                    <a:ext uri="{FF2B5EF4-FFF2-40B4-BE49-F238E27FC236}">
                      <a16:creationId xmlns:a16="http://schemas.microsoft.com/office/drawing/2014/main" id="{34AE4FF5-0376-45E0-B119-68C40A378274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8" name="Cube 837">
                  <a:extLst>
                    <a:ext uri="{FF2B5EF4-FFF2-40B4-BE49-F238E27FC236}">
                      <a16:creationId xmlns:a16="http://schemas.microsoft.com/office/drawing/2014/main" id="{484E1DC5-6706-43F6-BC7E-C99FB7D6A653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9" name="Cube 838">
                  <a:extLst>
                    <a:ext uri="{FF2B5EF4-FFF2-40B4-BE49-F238E27FC236}">
                      <a16:creationId xmlns:a16="http://schemas.microsoft.com/office/drawing/2014/main" id="{171F4B81-F0BB-4A57-8ED1-0614466AA3C5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0" name="Cube 839">
                  <a:extLst>
                    <a:ext uri="{FF2B5EF4-FFF2-40B4-BE49-F238E27FC236}">
                      <a16:creationId xmlns:a16="http://schemas.microsoft.com/office/drawing/2014/main" id="{43DEA789-1C93-4258-88EB-2BA4F1682290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1" name="Cube 840">
                  <a:extLst>
                    <a:ext uri="{FF2B5EF4-FFF2-40B4-BE49-F238E27FC236}">
                      <a16:creationId xmlns:a16="http://schemas.microsoft.com/office/drawing/2014/main" id="{32133F41-393F-4790-9C9B-6AD580215F61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2" name="Cube 841">
                  <a:extLst>
                    <a:ext uri="{FF2B5EF4-FFF2-40B4-BE49-F238E27FC236}">
                      <a16:creationId xmlns:a16="http://schemas.microsoft.com/office/drawing/2014/main" id="{E9FF04E0-80A1-4AD7-8B62-8BCA252E3288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34" name="Group 51">
                <a:extLst>
                  <a:ext uri="{FF2B5EF4-FFF2-40B4-BE49-F238E27FC236}">
                    <a16:creationId xmlns:a16="http://schemas.microsoft.com/office/drawing/2014/main" id="{6B509041-8432-4202-B6C4-C7A2FB0021F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23" name="Cube 822">
                  <a:extLst>
                    <a:ext uri="{FF2B5EF4-FFF2-40B4-BE49-F238E27FC236}">
                      <a16:creationId xmlns:a16="http://schemas.microsoft.com/office/drawing/2014/main" id="{51BE1CDF-AC81-473F-8108-F0A6B32A9B0C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4" name="Cube 823">
                  <a:extLst>
                    <a:ext uri="{FF2B5EF4-FFF2-40B4-BE49-F238E27FC236}">
                      <a16:creationId xmlns:a16="http://schemas.microsoft.com/office/drawing/2014/main" id="{CF9081A3-6CF2-4262-9566-FF206D4D87DC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5" name="Cube 824">
                  <a:extLst>
                    <a:ext uri="{FF2B5EF4-FFF2-40B4-BE49-F238E27FC236}">
                      <a16:creationId xmlns:a16="http://schemas.microsoft.com/office/drawing/2014/main" id="{BAA986E5-13B4-4256-965C-E434762FD6EC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6" name="Cube 825">
                  <a:extLst>
                    <a:ext uri="{FF2B5EF4-FFF2-40B4-BE49-F238E27FC236}">
                      <a16:creationId xmlns:a16="http://schemas.microsoft.com/office/drawing/2014/main" id="{51FC0D1F-D8E5-4C11-B0EB-5B19BD1B26E4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7" name="Cube 826">
                  <a:extLst>
                    <a:ext uri="{FF2B5EF4-FFF2-40B4-BE49-F238E27FC236}">
                      <a16:creationId xmlns:a16="http://schemas.microsoft.com/office/drawing/2014/main" id="{D42F53F5-F49D-42A5-AB73-C2513938D2ED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8" name="Cube 827">
                  <a:extLst>
                    <a:ext uri="{FF2B5EF4-FFF2-40B4-BE49-F238E27FC236}">
                      <a16:creationId xmlns:a16="http://schemas.microsoft.com/office/drawing/2014/main" id="{0A203B52-1EC5-40C9-96A2-8065BDD6775B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9" name="Cube 828">
                  <a:extLst>
                    <a:ext uri="{FF2B5EF4-FFF2-40B4-BE49-F238E27FC236}">
                      <a16:creationId xmlns:a16="http://schemas.microsoft.com/office/drawing/2014/main" id="{7E53F023-6A71-46F1-9DA1-D1A85E68C10D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0" name="Cube 829">
                  <a:extLst>
                    <a:ext uri="{FF2B5EF4-FFF2-40B4-BE49-F238E27FC236}">
                      <a16:creationId xmlns:a16="http://schemas.microsoft.com/office/drawing/2014/main" id="{DAEF5180-C070-4CF1-86B4-E7CC2953C1E6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1" name="Cube 830">
                  <a:extLst>
                    <a:ext uri="{FF2B5EF4-FFF2-40B4-BE49-F238E27FC236}">
                      <a16:creationId xmlns:a16="http://schemas.microsoft.com/office/drawing/2014/main" id="{F38A982F-A390-491D-93ED-ECB84B4623BB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2" name="Cube 831">
                  <a:extLst>
                    <a:ext uri="{FF2B5EF4-FFF2-40B4-BE49-F238E27FC236}">
                      <a16:creationId xmlns:a16="http://schemas.microsoft.com/office/drawing/2014/main" id="{46B9BE68-8185-44F0-8575-4D444315DEC7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35" name="Group 62">
                <a:extLst>
                  <a:ext uri="{FF2B5EF4-FFF2-40B4-BE49-F238E27FC236}">
                    <a16:creationId xmlns:a16="http://schemas.microsoft.com/office/drawing/2014/main" id="{E66B3124-69BC-41EA-8FAF-64642EB29CC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13" name="Cube 812">
                  <a:extLst>
                    <a:ext uri="{FF2B5EF4-FFF2-40B4-BE49-F238E27FC236}">
                      <a16:creationId xmlns:a16="http://schemas.microsoft.com/office/drawing/2014/main" id="{7BDE5E2E-80D1-4722-9E04-8FD30919B102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4" name="Cube 813">
                  <a:extLst>
                    <a:ext uri="{FF2B5EF4-FFF2-40B4-BE49-F238E27FC236}">
                      <a16:creationId xmlns:a16="http://schemas.microsoft.com/office/drawing/2014/main" id="{9C9B9955-E14A-4CD1-B6DA-F67DE77DDDDA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5" name="Cube 814">
                  <a:extLst>
                    <a:ext uri="{FF2B5EF4-FFF2-40B4-BE49-F238E27FC236}">
                      <a16:creationId xmlns:a16="http://schemas.microsoft.com/office/drawing/2014/main" id="{D787A9A9-E324-4274-B436-1F1319530666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6" name="Cube 815">
                  <a:extLst>
                    <a:ext uri="{FF2B5EF4-FFF2-40B4-BE49-F238E27FC236}">
                      <a16:creationId xmlns:a16="http://schemas.microsoft.com/office/drawing/2014/main" id="{4B7A32A9-8119-45E6-8D84-C67273E320AB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7" name="Cube 816">
                  <a:extLst>
                    <a:ext uri="{FF2B5EF4-FFF2-40B4-BE49-F238E27FC236}">
                      <a16:creationId xmlns:a16="http://schemas.microsoft.com/office/drawing/2014/main" id="{21B17B02-0E05-4490-975E-6759F933C989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8" name="Cube 817">
                  <a:extLst>
                    <a:ext uri="{FF2B5EF4-FFF2-40B4-BE49-F238E27FC236}">
                      <a16:creationId xmlns:a16="http://schemas.microsoft.com/office/drawing/2014/main" id="{BFC957E8-A065-4EBA-B03E-A5311BD33B75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9" name="Cube 818">
                  <a:extLst>
                    <a:ext uri="{FF2B5EF4-FFF2-40B4-BE49-F238E27FC236}">
                      <a16:creationId xmlns:a16="http://schemas.microsoft.com/office/drawing/2014/main" id="{4D3D8DBC-EFCE-4D3D-B556-0FB230665ED5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0" name="Cube 819">
                  <a:extLst>
                    <a:ext uri="{FF2B5EF4-FFF2-40B4-BE49-F238E27FC236}">
                      <a16:creationId xmlns:a16="http://schemas.microsoft.com/office/drawing/2014/main" id="{EFCDEBF2-5B3C-49A7-9399-B80B3E60937D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1" name="Cube 820">
                  <a:extLst>
                    <a:ext uri="{FF2B5EF4-FFF2-40B4-BE49-F238E27FC236}">
                      <a16:creationId xmlns:a16="http://schemas.microsoft.com/office/drawing/2014/main" id="{908E9E5B-85C7-42E3-BC4F-58F67DEBA0BD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2" name="Cube 821">
                  <a:extLst>
                    <a:ext uri="{FF2B5EF4-FFF2-40B4-BE49-F238E27FC236}">
                      <a16:creationId xmlns:a16="http://schemas.microsoft.com/office/drawing/2014/main" id="{5E378297-3C0B-494E-932B-8BC8C82733B1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36" name="Group 73">
                <a:extLst>
                  <a:ext uri="{FF2B5EF4-FFF2-40B4-BE49-F238E27FC236}">
                    <a16:creationId xmlns:a16="http://schemas.microsoft.com/office/drawing/2014/main" id="{AA107C29-147B-419A-BD32-60F393A8962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03" name="Cube 802">
                  <a:extLst>
                    <a:ext uri="{FF2B5EF4-FFF2-40B4-BE49-F238E27FC236}">
                      <a16:creationId xmlns:a16="http://schemas.microsoft.com/office/drawing/2014/main" id="{A8823907-8B95-480E-805F-7EB3DDE2C7E7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4" name="Cube 803">
                  <a:extLst>
                    <a:ext uri="{FF2B5EF4-FFF2-40B4-BE49-F238E27FC236}">
                      <a16:creationId xmlns:a16="http://schemas.microsoft.com/office/drawing/2014/main" id="{D7517232-5B79-46EA-92EC-9B4D262102CC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5" name="Cube 804">
                  <a:extLst>
                    <a:ext uri="{FF2B5EF4-FFF2-40B4-BE49-F238E27FC236}">
                      <a16:creationId xmlns:a16="http://schemas.microsoft.com/office/drawing/2014/main" id="{5C600BC1-F2F8-46A7-B890-12705106402B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6" name="Cube 805">
                  <a:extLst>
                    <a:ext uri="{FF2B5EF4-FFF2-40B4-BE49-F238E27FC236}">
                      <a16:creationId xmlns:a16="http://schemas.microsoft.com/office/drawing/2014/main" id="{DD379043-F44C-4CDC-A716-9A13A5DBC45A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7" name="Cube 806">
                  <a:extLst>
                    <a:ext uri="{FF2B5EF4-FFF2-40B4-BE49-F238E27FC236}">
                      <a16:creationId xmlns:a16="http://schemas.microsoft.com/office/drawing/2014/main" id="{FA104E6E-4447-4134-8E1A-9F6DC34B780F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8" name="Cube 807">
                  <a:extLst>
                    <a:ext uri="{FF2B5EF4-FFF2-40B4-BE49-F238E27FC236}">
                      <a16:creationId xmlns:a16="http://schemas.microsoft.com/office/drawing/2014/main" id="{E8828E45-BBA3-4405-A5CA-47676A5B7356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9" name="Cube 808">
                  <a:extLst>
                    <a:ext uri="{FF2B5EF4-FFF2-40B4-BE49-F238E27FC236}">
                      <a16:creationId xmlns:a16="http://schemas.microsoft.com/office/drawing/2014/main" id="{50643EF2-0A66-4AB5-97A6-4B52942D3FB2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0" name="Cube 809">
                  <a:extLst>
                    <a:ext uri="{FF2B5EF4-FFF2-40B4-BE49-F238E27FC236}">
                      <a16:creationId xmlns:a16="http://schemas.microsoft.com/office/drawing/2014/main" id="{3779F01F-410A-41BF-9832-C7732BFE5004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1" name="Cube 810">
                  <a:extLst>
                    <a:ext uri="{FF2B5EF4-FFF2-40B4-BE49-F238E27FC236}">
                      <a16:creationId xmlns:a16="http://schemas.microsoft.com/office/drawing/2014/main" id="{8A08B6A8-366E-47F7-8183-B28B5B8C4EC9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2" name="Cube 811">
                  <a:extLst>
                    <a:ext uri="{FF2B5EF4-FFF2-40B4-BE49-F238E27FC236}">
                      <a16:creationId xmlns:a16="http://schemas.microsoft.com/office/drawing/2014/main" id="{80B5E671-F9E1-457F-8020-D9EE4A42A78D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37" name="Group 84">
                <a:extLst>
                  <a:ext uri="{FF2B5EF4-FFF2-40B4-BE49-F238E27FC236}">
                    <a16:creationId xmlns:a16="http://schemas.microsoft.com/office/drawing/2014/main" id="{80FDA365-4EF1-4E97-96BE-6D379DA2EEE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93" name="Cube 792">
                  <a:extLst>
                    <a:ext uri="{FF2B5EF4-FFF2-40B4-BE49-F238E27FC236}">
                      <a16:creationId xmlns:a16="http://schemas.microsoft.com/office/drawing/2014/main" id="{62EDBFD4-B0AC-4B33-94EC-028CAA202EA0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4" name="Cube 793">
                  <a:extLst>
                    <a:ext uri="{FF2B5EF4-FFF2-40B4-BE49-F238E27FC236}">
                      <a16:creationId xmlns:a16="http://schemas.microsoft.com/office/drawing/2014/main" id="{66093323-C95E-4720-8C33-B90B1419EA83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5" name="Cube 794">
                  <a:extLst>
                    <a:ext uri="{FF2B5EF4-FFF2-40B4-BE49-F238E27FC236}">
                      <a16:creationId xmlns:a16="http://schemas.microsoft.com/office/drawing/2014/main" id="{264F4084-CC37-4C5C-9EAC-D702AFF03E5B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6" name="Cube 795">
                  <a:extLst>
                    <a:ext uri="{FF2B5EF4-FFF2-40B4-BE49-F238E27FC236}">
                      <a16:creationId xmlns:a16="http://schemas.microsoft.com/office/drawing/2014/main" id="{9D99CFCC-BAD7-475A-A3C6-3E7F3D7EA50F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7" name="Cube 796">
                  <a:extLst>
                    <a:ext uri="{FF2B5EF4-FFF2-40B4-BE49-F238E27FC236}">
                      <a16:creationId xmlns:a16="http://schemas.microsoft.com/office/drawing/2014/main" id="{7754DD65-C10B-44D6-9904-2EB128A12238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8" name="Cube 797">
                  <a:extLst>
                    <a:ext uri="{FF2B5EF4-FFF2-40B4-BE49-F238E27FC236}">
                      <a16:creationId xmlns:a16="http://schemas.microsoft.com/office/drawing/2014/main" id="{6FADDDB7-82E2-4DA8-B56C-2A3E4A90D9A5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9" name="Cube 798">
                  <a:extLst>
                    <a:ext uri="{FF2B5EF4-FFF2-40B4-BE49-F238E27FC236}">
                      <a16:creationId xmlns:a16="http://schemas.microsoft.com/office/drawing/2014/main" id="{74714C41-A05B-4E88-921F-1A4421AE3B73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0" name="Cube 799">
                  <a:extLst>
                    <a:ext uri="{FF2B5EF4-FFF2-40B4-BE49-F238E27FC236}">
                      <a16:creationId xmlns:a16="http://schemas.microsoft.com/office/drawing/2014/main" id="{47BBB47C-2503-4B27-8A5D-7DC90CB16E4B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1" name="Cube 800">
                  <a:extLst>
                    <a:ext uri="{FF2B5EF4-FFF2-40B4-BE49-F238E27FC236}">
                      <a16:creationId xmlns:a16="http://schemas.microsoft.com/office/drawing/2014/main" id="{64379BF2-E0C9-4823-B6BF-3BBF79194954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2" name="Cube 801">
                  <a:extLst>
                    <a:ext uri="{FF2B5EF4-FFF2-40B4-BE49-F238E27FC236}">
                      <a16:creationId xmlns:a16="http://schemas.microsoft.com/office/drawing/2014/main" id="{BEE26A2A-8589-4918-8E9F-3CF14A233B3F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38" name="Group 139">
                <a:extLst>
                  <a:ext uri="{FF2B5EF4-FFF2-40B4-BE49-F238E27FC236}">
                    <a16:creationId xmlns:a16="http://schemas.microsoft.com/office/drawing/2014/main" id="{0ADE763A-462C-4AB2-94DF-90656FBF27A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83" name="Cube 782">
                  <a:extLst>
                    <a:ext uri="{FF2B5EF4-FFF2-40B4-BE49-F238E27FC236}">
                      <a16:creationId xmlns:a16="http://schemas.microsoft.com/office/drawing/2014/main" id="{87543FF6-6850-4062-BF96-4B73AE9FBB17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4" name="Cube 783">
                  <a:extLst>
                    <a:ext uri="{FF2B5EF4-FFF2-40B4-BE49-F238E27FC236}">
                      <a16:creationId xmlns:a16="http://schemas.microsoft.com/office/drawing/2014/main" id="{04012A6C-2975-462E-836A-6CA30004F34C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5" name="Cube 784">
                  <a:extLst>
                    <a:ext uri="{FF2B5EF4-FFF2-40B4-BE49-F238E27FC236}">
                      <a16:creationId xmlns:a16="http://schemas.microsoft.com/office/drawing/2014/main" id="{E393D168-14F0-49C5-B49C-9546949A4E91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6" name="Cube 785">
                  <a:extLst>
                    <a:ext uri="{FF2B5EF4-FFF2-40B4-BE49-F238E27FC236}">
                      <a16:creationId xmlns:a16="http://schemas.microsoft.com/office/drawing/2014/main" id="{BA7131CA-2D49-4547-8C31-3FEE57A64247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7" name="Cube 786">
                  <a:extLst>
                    <a:ext uri="{FF2B5EF4-FFF2-40B4-BE49-F238E27FC236}">
                      <a16:creationId xmlns:a16="http://schemas.microsoft.com/office/drawing/2014/main" id="{908EB0A2-C77A-4B82-9280-4558EF37D7A3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8" name="Cube 787">
                  <a:extLst>
                    <a:ext uri="{FF2B5EF4-FFF2-40B4-BE49-F238E27FC236}">
                      <a16:creationId xmlns:a16="http://schemas.microsoft.com/office/drawing/2014/main" id="{964A6A44-8F10-42BA-8A9E-D28A07ADC748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9" name="Cube 788">
                  <a:extLst>
                    <a:ext uri="{FF2B5EF4-FFF2-40B4-BE49-F238E27FC236}">
                      <a16:creationId xmlns:a16="http://schemas.microsoft.com/office/drawing/2014/main" id="{C12DDDB4-844E-420E-9F5E-B9C2C4B66076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0" name="Cube 789">
                  <a:extLst>
                    <a:ext uri="{FF2B5EF4-FFF2-40B4-BE49-F238E27FC236}">
                      <a16:creationId xmlns:a16="http://schemas.microsoft.com/office/drawing/2014/main" id="{44154364-9AB8-4847-9BCD-7AA3E6206634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1" name="Cube 790">
                  <a:extLst>
                    <a:ext uri="{FF2B5EF4-FFF2-40B4-BE49-F238E27FC236}">
                      <a16:creationId xmlns:a16="http://schemas.microsoft.com/office/drawing/2014/main" id="{A322CCD3-2602-40DD-8975-CD6D8E236739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2" name="Cube 791">
                  <a:extLst>
                    <a:ext uri="{FF2B5EF4-FFF2-40B4-BE49-F238E27FC236}">
                      <a16:creationId xmlns:a16="http://schemas.microsoft.com/office/drawing/2014/main" id="{D58587EF-A9E1-4E9D-AB13-45A84613C36A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39" name="Group 150">
                <a:extLst>
                  <a:ext uri="{FF2B5EF4-FFF2-40B4-BE49-F238E27FC236}">
                    <a16:creationId xmlns:a16="http://schemas.microsoft.com/office/drawing/2014/main" id="{CDDA5CB1-8371-42B4-9790-5A32CB17171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773" name="Cube 772">
                  <a:extLst>
                    <a:ext uri="{FF2B5EF4-FFF2-40B4-BE49-F238E27FC236}">
                      <a16:creationId xmlns:a16="http://schemas.microsoft.com/office/drawing/2014/main" id="{3A119DFE-7AE9-4F83-93B3-CD4F43062DCA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4" name="Cube 773">
                  <a:extLst>
                    <a:ext uri="{FF2B5EF4-FFF2-40B4-BE49-F238E27FC236}">
                      <a16:creationId xmlns:a16="http://schemas.microsoft.com/office/drawing/2014/main" id="{4CAB9684-D4B3-4A0F-BB31-4A43D845D942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5" name="Cube 774">
                  <a:extLst>
                    <a:ext uri="{FF2B5EF4-FFF2-40B4-BE49-F238E27FC236}">
                      <a16:creationId xmlns:a16="http://schemas.microsoft.com/office/drawing/2014/main" id="{0E4ABE80-FD57-41F7-A88A-AF052297ADD5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6" name="Cube 775">
                  <a:extLst>
                    <a:ext uri="{FF2B5EF4-FFF2-40B4-BE49-F238E27FC236}">
                      <a16:creationId xmlns:a16="http://schemas.microsoft.com/office/drawing/2014/main" id="{F0BA5866-BCFD-4E08-9E64-5525EFECBC0B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7" name="Cube 776">
                  <a:extLst>
                    <a:ext uri="{FF2B5EF4-FFF2-40B4-BE49-F238E27FC236}">
                      <a16:creationId xmlns:a16="http://schemas.microsoft.com/office/drawing/2014/main" id="{A32F211D-4AD6-4A9C-AFB3-764CA6DC663B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8" name="Cube 777">
                  <a:extLst>
                    <a:ext uri="{FF2B5EF4-FFF2-40B4-BE49-F238E27FC236}">
                      <a16:creationId xmlns:a16="http://schemas.microsoft.com/office/drawing/2014/main" id="{7F65205A-17C1-4977-BA86-08DC34FAC1DB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9" name="Cube 778">
                  <a:extLst>
                    <a:ext uri="{FF2B5EF4-FFF2-40B4-BE49-F238E27FC236}">
                      <a16:creationId xmlns:a16="http://schemas.microsoft.com/office/drawing/2014/main" id="{EA67821A-4C8C-4878-97C8-E821C0CD3586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0" name="Cube 779">
                  <a:extLst>
                    <a:ext uri="{FF2B5EF4-FFF2-40B4-BE49-F238E27FC236}">
                      <a16:creationId xmlns:a16="http://schemas.microsoft.com/office/drawing/2014/main" id="{5C711405-04D0-46D8-A650-79A7E68EA861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1" name="Cube 780">
                  <a:extLst>
                    <a:ext uri="{FF2B5EF4-FFF2-40B4-BE49-F238E27FC236}">
                      <a16:creationId xmlns:a16="http://schemas.microsoft.com/office/drawing/2014/main" id="{459908C0-6ED7-4E3A-8C0C-14261B24D97C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2" name="Cube 781">
                  <a:extLst>
                    <a:ext uri="{FF2B5EF4-FFF2-40B4-BE49-F238E27FC236}">
                      <a16:creationId xmlns:a16="http://schemas.microsoft.com/office/drawing/2014/main" id="{F78E8305-D349-4471-9771-AF2F70E1188D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40" name="Group 161">
                <a:extLst>
                  <a:ext uri="{FF2B5EF4-FFF2-40B4-BE49-F238E27FC236}">
                    <a16:creationId xmlns:a16="http://schemas.microsoft.com/office/drawing/2014/main" id="{6513F708-0EF0-4C9C-A6C2-45B53485037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763" name="Cube 762">
                  <a:extLst>
                    <a:ext uri="{FF2B5EF4-FFF2-40B4-BE49-F238E27FC236}">
                      <a16:creationId xmlns:a16="http://schemas.microsoft.com/office/drawing/2014/main" id="{B0093D55-9224-4F66-8445-4CFDB96CCA6C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4" name="Cube 763">
                  <a:extLst>
                    <a:ext uri="{FF2B5EF4-FFF2-40B4-BE49-F238E27FC236}">
                      <a16:creationId xmlns:a16="http://schemas.microsoft.com/office/drawing/2014/main" id="{7A436D7E-6B7A-4ED4-AD3C-0C582A00D860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5" name="Cube 764">
                  <a:extLst>
                    <a:ext uri="{FF2B5EF4-FFF2-40B4-BE49-F238E27FC236}">
                      <a16:creationId xmlns:a16="http://schemas.microsoft.com/office/drawing/2014/main" id="{EB128BD8-8284-4BC2-B335-0D1890EAF2D9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6" name="Cube 765">
                  <a:extLst>
                    <a:ext uri="{FF2B5EF4-FFF2-40B4-BE49-F238E27FC236}">
                      <a16:creationId xmlns:a16="http://schemas.microsoft.com/office/drawing/2014/main" id="{9369A3B5-621F-4CCD-8035-0C1542650E06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7" name="Cube 766">
                  <a:extLst>
                    <a:ext uri="{FF2B5EF4-FFF2-40B4-BE49-F238E27FC236}">
                      <a16:creationId xmlns:a16="http://schemas.microsoft.com/office/drawing/2014/main" id="{6DD59424-6968-436B-829B-D00DF2484A1F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8" name="Cube 767">
                  <a:extLst>
                    <a:ext uri="{FF2B5EF4-FFF2-40B4-BE49-F238E27FC236}">
                      <a16:creationId xmlns:a16="http://schemas.microsoft.com/office/drawing/2014/main" id="{850F896B-D369-4EB0-9FA3-A5C49D97AC1F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9" name="Cube 768">
                  <a:extLst>
                    <a:ext uri="{FF2B5EF4-FFF2-40B4-BE49-F238E27FC236}">
                      <a16:creationId xmlns:a16="http://schemas.microsoft.com/office/drawing/2014/main" id="{344D6053-F020-40D2-AA45-A1D428605FAE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0" name="Cube 769">
                  <a:extLst>
                    <a:ext uri="{FF2B5EF4-FFF2-40B4-BE49-F238E27FC236}">
                      <a16:creationId xmlns:a16="http://schemas.microsoft.com/office/drawing/2014/main" id="{829F5DBF-32C0-4A98-8DC3-DBB6B210813C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1" name="Cube 770">
                  <a:extLst>
                    <a:ext uri="{FF2B5EF4-FFF2-40B4-BE49-F238E27FC236}">
                      <a16:creationId xmlns:a16="http://schemas.microsoft.com/office/drawing/2014/main" id="{3EED5D0A-9BB7-4F4C-9C01-933AA94EB161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2" name="Cube 771">
                  <a:extLst>
                    <a:ext uri="{FF2B5EF4-FFF2-40B4-BE49-F238E27FC236}">
                      <a16:creationId xmlns:a16="http://schemas.microsoft.com/office/drawing/2014/main" id="{0597DED5-2923-4DF5-80F5-E358FF7589EF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41" name="Group 172">
                <a:extLst>
                  <a:ext uri="{FF2B5EF4-FFF2-40B4-BE49-F238E27FC236}">
                    <a16:creationId xmlns:a16="http://schemas.microsoft.com/office/drawing/2014/main" id="{BB445113-53B2-4E64-BC4B-280E773A254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53" name="Cube 752">
                  <a:extLst>
                    <a:ext uri="{FF2B5EF4-FFF2-40B4-BE49-F238E27FC236}">
                      <a16:creationId xmlns:a16="http://schemas.microsoft.com/office/drawing/2014/main" id="{34B03EA6-9FA5-4685-B1FE-BE454E329FC6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4" name="Cube 753">
                  <a:extLst>
                    <a:ext uri="{FF2B5EF4-FFF2-40B4-BE49-F238E27FC236}">
                      <a16:creationId xmlns:a16="http://schemas.microsoft.com/office/drawing/2014/main" id="{812B1159-455D-4037-A28D-AD63D2342BC5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5" name="Cube 754">
                  <a:extLst>
                    <a:ext uri="{FF2B5EF4-FFF2-40B4-BE49-F238E27FC236}">
                      <a16:creationId xmlns:a16="http://schemas.microsoft.com/office/drawing/2014/main" id="{8AF20E0F-30A1-4289-8990-C4A1D9AE9D86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6" name="Cube 755">
                  <a:extLst>
                    <a:ext uri="{FF2B5EF4-FFF2-40B4-BE49-F238E27FC236}">
                      <a16:creationId xmlns:a16="http://schemas.microsoft.com/office/drawing/2014/main" id="{FC762A63-5FAE-4A62-8E73-3FE406F0EF7A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7" name="Cube 756">
                  <a:extLst>
                    <a:ext uri="{FF2B5EF4-FFF2-40B4-BE49-F238E27FC236}">
                      <a16:creationId xmlns:a16="http://schemas.microsoft.com/office/drawing/2014/main" id="{64F3CD98-5724-4470-B8FD-C1770D058ED8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8" name="Cube 757">
                  <a:extLst>
                    <a:ext uri="{FF2B5EF4-FFF2-40B4-BE49-F238E27FC236}">
                      <a16:creationId xmlns:a16="http://schemas.microsoft.com/office/drawing/2014/main" id="{162568B7-E917-49F2-8961-63F8CBB6C67C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9" name="Cube 758">
                  <a:extLst>
                    <a:ext uri="{FF2B5EF4-FFF2-40B4-BE49-F238E27FC236}">
                      <a16:creationId xmlns:a16="http://schemas.microsoft.com/office/drawing/2014/main" id="{DBA53FA3-CDB1-4B26-BC96-75E71AA6B6B8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0" name="Cube 759">
                  <a:extLst>
                    <a:ext uri="{FF2B5EF4-FFF2-40B4-BE49-F238E27FC236}">
                      <a16:creationId xmlns:a16="http://schemas.microsoft.com/office/drawing/2014/main" id="{519321A2-0E52-4419-9119-9A1A46DF4304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1" name="Cube 760">
                  <a:extLst>
                    <a:ext uri="{FF2B5EF4-FFF2-40B4-BE49-F238E27FC236}">
                      <a16:creationId xmlns:a16="http://schemas.microsoft.com/office/drawing/2014/main" id="{12DEB8DB-7D86-406C-AD8E-F1038C768C08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2" name="Cube 761">
                  <a:extLst>
                    <a:ext uri="{FF2B5EF4-FFF2-40B4-BE49-F238E27FC236}">
                      <a16:creationId xmlns:a16="http://schemas.microsoft.com/office/drawing/2014/main" id="{7777DBE3-0DC3-484E-978D-743C2B095CAD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42" name="Group 183">
                <a:extLst>
                  <a:ext uri="{FF2B5EF4-FFF2-40B4-BE49-F238E27FC236}">
                    <a16:creationId xmlns:a16="http://schemas.microsoft.com/office/drawing/2014/main" id="{21122DEC-2605-4399-82CF-764DE6847E5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43" name="Cube 742">
                  <a:extLst>
                    <a:ext uri="{FF2B5EF4-FFF2-40B4-BE49-F238E27FC236}">
                      <a16:creationId xmlns:a16="http://schemas.microsoft.com/office/drawing/2014/main" id="{0A0BA2F8-4367-4983-AFBC-687F20D8F9D6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4" name="Cube 743">
                  <a:extLst>
                    <a:ext uri="{FF2B5EF4-FFF2-40B4-BE49-F238E27FC236}">
                      <a16:creationId xmlns:a16="http://schemas.microsoft.com/office/drawing/2014/main" id="{F906ED6B-A2CD-48A8-A3BE-BC480F8DE2EF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5" name="Cube 744">
                  <a:extLst>
                    <a:ext uri="{FF2B5EF4-FFF2-40B4-BE49-F238E27FC236}">
                      <a16:creationId xmlns:a16="http://schemas.microsoft.com/office/drawing/2014/main" id="{C7A12D08-2043-4F2D-B368-B1644136003C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6" name="Cube 745">
                  <a:extLst>
                    <a:ext uri="{FF2B5EF4-FFF2-40B4-BE49-F238E27FC236}">
                      <a16:creationId xmlns:a16="http://schemas.microsoft.com/office/drawing/2014/main" id="{83501C74-7B76-4839-BC2B-AB57FF4BACEF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7" name="Cube 746">
                  <a:extLst>
                    <a:ext uri="{FF2B5EF4-FFF2-40B4-BE49-F238E27FC236}">
                      <a16:creationId xmlns:a16="http://schemas.microsoft.com/office/drawing/2014/main" id="{54304E65-E9C1-46F0-A25A-7E3AC8FDEDA1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8" name="Cube 747">
                  <a:extLst>
                    <a:ext uri="{FF2B5EF4-FFF2-40B4-BE49-F238E27FC236}">
                      <a16:creationId xmlns:a16="http://schemas.microsoft.com/office/drawing/2014/main" id="{4F1875E6-5539-498A-9C98-039FCC0D613A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9" name="Cube 748">
                  <a:extLst>
                    <a:ext uri="{FF2B5EF4-FFF2-40B4-BE49-F238E27FC236}">
                      <a16:creationId xmlns:a16="http://schemas.microsoft.com/office/drawing/2014/main" id="{1B71B7E2-428B-4BCE-87EB-A6892F05B01E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0" name="Cube 749">
                  <a:extLst>
                    <a:ext uri="{FF2B5EF4-FFF2-40B4-BE49-F238E27FC236}">
                      <a16:creationId xmlns:a16="http://schemas.microsoft.com/office/drawing/2014/main" id="{D424B9A0-225E-49C0-A83F-6B22EF1F48D6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1" name="Cube 750">
                  <a:extLst>
                    <a:ext uri="{FF2B5EF4-FFF2-40B4-BE49-F238E27FC236}">
                      <a16:creationId xmlns:a16="http://schemas.microsoft.com/office/drawing/2014/main" id="{A2ECB7A2-43ED-4DC9-94E8-A99EF6C11C9A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2" name="Cube 751">
                  <a:extLst>
                    <a:ext uri="{FF2B5EF4-FFF2-40B4-BE49-F238E27FC236}">
                      <a16:creationId xmlns:a16="http://schemas.microsoft.com/office/drawing/2014/main" id="{36E6DC95-2468-41D6-B203-EA3D06698C0A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843" name="Group 842">
              <a:extLst>
                <a:ext uri="{FF2B5EF4-FFF2-40B4-BE49-F238E27FC236}">
                  <a16:creationId xmlns:a16="http://schemas.microsoft.com/office/drawing/2014/main" id="{518FE9CB-1444-4C76-AD3C-4934AB6BF86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57341" y="3223168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844" name="Group 38">
                <a:extLst>
                  <a:ext uri="{FF2B5EF4-FFF2-40B4-BE49-F238E27FC236}">
                    <a16:creationId xmlns:a16="http://schemas.microsoft.com/office/drawing/2014/main" id="{E9861DB1-8BE0-429F-BA87-889B149E814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44" name="Cube 943">
                  <a:extLst>
                    <a:ext uri="{FF2B5EF4-FFF2-40B4-BE49-F238E27FC236}">
                      <a16:creationId xmlns:a16="http://schemas.microsoft.com/office/drawing/2014/main" id="{BD4BD3F0-8F69-4F32-8127-33291A5E3697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5" name="Cube 944">
                  <a:extLst>
                    <a:ext uri="{FF2B5EF4-FFF2-40B4-BE49-F238E27FC236}">
                      <a16:creationId xmlns:a16="http://schemas.microsoft.com/office/drawing/2014/main" id="{420DBEC8-FFE5-4DFF-8E54-EBABC108443A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6" name="Cube 945">
                  <a:extLst>
                    <a:ext uri="{FF2B5EF4-FFF2-40B4-BE49-F238E27FC236}">
                      <a16:creationId xmlns:a16="http://schemas.microsoft.com/office/drawing/2014/main" id="{C683EDBE-4496-48A7-8D5B-6A0F2B11D3BF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7" name="Cube 946">
                  <a:extLst>
                    <a:ext uri="{FF2B5EF4-FFF2-40B4-BE49-F238E27FC236}">
                      <a16:creationId xmlns:a16="http://schemas.microsoft.com/office/drawing/2014/main" id="{FC215A35-C8AE-407E-BE52-1CD2A3A3A160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8" name="Cube 947">
                  <a:extLst>
                    <a:ext uri="{FF2B5EF4-FFF2-40B4-BE49-F238E27FC236}">
                      <a16:creationId xmlns:a16="http://schemas.microsoft.com/office/drawing/2014/main" id="{A00BF3F9-CB43-42C1-AF1E-A7A1E6E999B8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9" name="Cube 948">
                  <a:extLst>
                    <a:ext uri="{FF2B5EF4-FFF2-40B4-BE49-F238E27FC236}">
                      <a16:creationId xmlns:a16="http://schemas.microsoft.com/office/drawing/2014/main" id="{9B62F5DD-67D5-4326-BAB9-B1A1DB57ADF2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0" name="Cube 949">
                  <a:extLst>
                    <a:ext uri="{FF2B5EF4-FFF2-40B4-BE49-F238E27FC236}">
                      <a16:creationId xmlns:a16="http://schemas.microsoft.com/office/drawing/2014/main" id="{82E70AD2-9EDA-4A46-AB30-34B471BB841D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1" name="Cube 950">
                  <a:extLst>
                    <a:ext uri="{FF2B5EF4-FFF2-40B4-BE49-F238E27FC236}">
                      <a16:creationId xmlns:a16="http://schemas.microsoft.com/office/drawing/2014/main" id="{9F5A694B-33AB-427A-BAE3-D647765E4D8F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2" name="Cube 951">
                  <a:extLst>
                    <a:ext uri="{FF2B5EF4-FFF2-40B4-BE49-F238E27FC236}">
                      <a16:creationId xmlns:a16="http://schemas.microsoft.com/office/drawing/2014/main" id="{200F0F99-5619-4DC1-A60A-F592ECFCF733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3" name="Cube 952">
                  <a:extLst>
                    <a:ext uri="{FF2B5EF4-FFF2-40B4-BE49-F238E27FC236}">
                      <a16:creationId xmlns:a16="http://schemas.microsoft.com/office/drawing/2014/main" id="{BC90AD0C-6D2C-4202-8697-430C59AE3CDF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45" name="Group 51">
                <a:extLst>
                  <a:ext uri="{FF2B5EF4-FFF2-40B4-BE49-F238E27FC236}">
                    <a16:creationId xmlns:a16="http://schemas.microsoft.com/office/drawing/2014/main" id="{61AEB938-D2C2-400A-BA7F-8ADE26B3C72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34" name="Cube 933">
                  <a:extLst>
                    <a:ext uri="{FF2B5EF4-FFF2-40B4-BE49-F238E27FC236}">
                      <a16:creationId xmlns:a16="http://schemas.microsoft.com/office/drawing/2014/main" id="{0F5402BE-E584-4701-8D11-7E2CE3677582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5" name="Cube 934">
                  <a:extLst>
                    <a:ext uri="{FF2B5EF4-FFF2-40B4-BE49-F238E27FC236}">
                      <a16:creationId xmlns:a16="http://schemas.microsoft.com/office/drawing/2014/main" id="{57D86C65-C3A2-483A-BBBE-90F89A4DC1E1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6" name="Cube 935">
                  <a:extLst>
                    <a:ext uri="{FF2B5EF4-FFF2-40B4-BE49-F238E27FC236}">
                      <a16:creationId xmlns:a16="http://schemas.microsoft.com/office/drawing/2014/main" id="{7E3EBB16-E08C-405C-862F-F683BB440F72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7" name="Cube 936">
                  <a:extLst>
                    <a:ext uri="{FF2B5EF4-FFF2-40B4-BE49-F238E27FC236}">
                      <a16:creationId xmlns:a16="http://schemas.microsoft.com/office/drawing/2014/main" id="{E888312B-6CF8-4911-ACD7-21BC52F0CE70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8" name="Cube 937">
                  <a:extLst>
                    <a:ext uri="{FF2B5EF4-FFF2-40B4-BE49-F238E27FC236}">
                      <a16:creationId xmlns:a16="http://schemas.microsoft.com/office/drawing/2014/main" id="{FA831EDD-CE48-498D-83D8-B1A79748D8B6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9" name="Cube 938">
                  <a:extLst>
                    <a:ext uri="{FF2B5EF4-FFF2-40B4-BE49-F238E27FC236}">
                      <a16:creationId xmlns:a16="http://schemas.microsoft.com/office/drawing/2014/main" id="{443D313D-752F-4EE9-80B4-6C2F5DA25FB3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0" name="Cube 939">
                  <a:extLst>
                    <a:ext uri="{FF2B5EF4-FFF2-40B4-BE49-F238E27FC236}">
                      <a16:creationId xmlns:a16="http://schemas.microsoft.com/office/drawing/2014/main" id="{E4E3C6C7-28A4-410C-BAA4-32E2C8726534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1" name="Cube 940">
                  <a:extLst>
                    <a:ext uri="{FF2B5EF4-FFF2-40B4-BE49-F238E27FC236}">
                      <a16:creationId xmlns:a16="http://schemas.microsoft.com/office/drawing/2014/main" id="{9261146E-A4E4-4AF1-AB55-93D8670E7B29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2" name="Cube 941">
                  <a:extLst>
                    <a:ext uri="{FF2B5EF4-FFF2-40B4-BE49-F238E27FC236}">
                      <a16:creationId xmlns:a16="http://schemas.microsoft.com/office/drawing/2014/main" id="{0ADBF960-229A-4636-8597-1C3DF2FA6C17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3" name="Cube 942">
                  <a:extLst>
                    <a:ext uri="{FF2B5EF4-FFF2-40B4-BE49-F238E27FC236}">
                      <a16:creationId xmlns:a16="http://schemas.microsoft.com/office/drawing/2014/main" id="{4F220E6D-135F-4798-8C19-2044D46AA45C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46" name="Group 62">
                <a:extLst>
                  <a:ext uri="{FF2B5EF4-FFF2-40B4-BE49-F238E27FC236}">
                    <a16:creationId xmlns:a16="http://schemas.microsoft.com/office/drawing/2014/main" id="{597B9D9E-4D7E-4652-AA32-7BB1ED0E629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24" name="Cube 923">
                  <a:extLst>
                    <a:ext uri="{FF2B5EF4-FFF2-40B4-BE49-F238E27FC236}">
                      <a16:creationId xmlns:a16="http://schemas.microsoft.com/office/drawing/2014/main" id="{CB6C3F66-408C-47BE-B2FA-A84AB33C3DA3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5" name="Cube 924">
                  <a:extLst>
                    <a:ext uri="{FF2B5EF4-FFF2-40B4-BE49-F238E27FC236}">
                      <a16:creationId xmlns:a16="http://schemas.microsoft.com/office/drawing/2014/main" id="{7FD4BCAE-E0CA-46C1-AEEE-E80E0885E28E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6" name="Cube 925">
                  <a:extLst>
                    <a:ext uri="{FF2B5EF4-FFF2-40B4-BE49-F238E27FC236}">
                      <a16:creationId xmlns:a16="http://schemas.microsoft.com/office/drawing/2014/main" id="{BC7349BA-0293-4643-97E4-29AE364B4FEB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7" name="Cube 926">
                  <a:extLst>
                    <a:ext uri="{FF2B5EF4-FFF2-40B4-BE49-F238E27FC236}">
                      <a16:creationId xmlns:a16="http://schemas.microsoft.com/office/drawing/2014/main" id="{770F2886-1C5C-4DBA-B754-EAD9F435271B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8" name="Cube 927">
                  <a:extLst>
                    <a:ext uri="{FF2B5EF4-FFF2-40B4-BE49-F238E27FC236}">
                      <a16:creationId xmlns:a16="http://schemas.microsoft.com/office/drawing/2014/main" id="{5C9523ED-C0E6-4E02-95A0-7578B90624AD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9" name="Cube 928">
                  <a:extLst>
                    <a:ext uri="{FF2B5EF4-FFF2-40B4-BE49-F238E27FC236}">
                      <a16:creationId xmlns:a16="http://schemas.microsoft.com/office/drawing/2014/main" id="{956FB8BA-C939-4139-BF7C-B5AC83AA7A87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0" name="Cube 929">
                  <a:extLst>
                    <a:ext uri="{FF2B5EF4-FFF2-40B4-BE49-F238E27FC236}">
                      <a16:creationId xmlns:a16="http://schemas.microsoft.com/office/drawing/2014/main" id="{A505BF2A-C810-44C7-8684-5F40DC012538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1" name="Cube 930">
                  <a:extLst>
                    <a:ext uri="{FF2B5EF4-FFF2-40B4-BE49-F238E27FC236}">
                      <a16:creationId xmlns:a16="http://schemas.microsoft.com/office/drawing/2014/main" id="{7D186D0C-AEA6-4104-ABC8-375A55A62045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2" name="Cube 931">
                  <a:extLst>
                    <a:ext uri="{FF2B5EF4-FFF2-40B4-BE49-F238E27FC236}">
                      <a16:creationId xmlns:a16="http://schemas.microsoft.com/office/drawing/2014/main" id="{004DB4ED-8A85-4AB5-AF2A-5849DD5E7281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3" name="Cube 932">
                  <a:extLst>
                    <a:ext uri="{FF2B5EF4-FFF2-40B4-BE49-F238E27FC236}">
                      <a16:creationId xmlns:a16="http://schemas.microsoft.com/office/drawing/2014/main" id="{C9375769-8839-4C5A-AD61-E205F369E97B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47" name="Group 73">
                <a:extLst>
                  <a:ext uri="{FF2B5EF4-FFF2-40B4-BE49-F238E27FC236}">
                    <a16:creationId xmlns:a16="http://schemas.microsoft.com/office/drawing/2014/main" id="{15120EFC-E394-4F96-85FB-E098A4652E4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14" name="Cube 913">
                  <a:extLst>
                    <a:ext uri="{FF2B5EF4-FFF2-40B4-BE49-F238E27FC236}">
                      <a16:creationId xmlns:a16="http://schemas.microsoft.com/office/drawing/2014/main" id="{35DF8D62-17DF-4383-AD7F-8A5085E846A7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5" name="Cube 914">
                  <a:extLst>
                    <a:ext uri="{FF2B5EF4-FFF2-40B4-BE49-F238E27FC236}">
                      <a16:creationId xmlns:a16="http://schemas.microsoft.com/office/drawing/2014/main" id="{69FDCA07-745D-47D7-8EF0-C537A6495624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6" name="Cube 915">
                  <a:extLst>
                    <a:ext uri="{FF2B5EF4-FFF2-40B4-BE49-F238E27FC236}">
                      <a16:creationId xmlns:a16="http://schemas.microsoft.com/office/drawing/2014/main" id="{4C52BD1C-1D3C-4A54-B7AB-0B7BEDA26AC3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7" name="Cube 916">
                  <a:extLst>
                    <a:ext uri="{FF2B5EF4-FFF2-40B4-BE49-F238E27FC236}">
                      <a16:creationId xmlns:a16="http://schemas.microsoft.com/office/drawing/2014/main" id="{734AE293-A2DD-4608-8139-F3C4DFD07BA1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8" name="Cube 917">
                  <a:extLst>
                    <a:ext uri="{FF2B5EF4-FFF2-40B4-BE49-F238E27FC236}">
                      <a16:creationId xmlns:a16="http://schemas.microsoft.com/office/drawing/2014/main" id="{B464C84D-1143-4E1F-B873-26E3493C0B2E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9" name="Cube 918">
                  <a:extLst>
                    <a:ext uri="{FF2B5EF4-FFF2-40B4-BE49-F238E27FC236}">
                      <a16:creationId xmlns:a16="http://schemas.microsoft.com/office/drawing/2014/main" id="{837459ED-D708-42E1-B802-E5AB1E3FADAD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0" name="Cube 919">
                  <a:extLst>
                    <a:ext uri="{FF2B5EF4-FFF2-40B4-BE49-F238E27FC236}">
                      <a16:creationId xmlns:a16="http://schemas.microsoft.com/office/drawing/2014/main" id="{616DD873-1651-47E4-9625-B467570DB5F4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1" name="Cube 920">
                  <a:extLst>
                    <a:ext uri="{FF2B5EF4-FFF2-40B4-BE49-F238E27FC236}">
                      <a16:creationId xmlns:a16="http://schemas.microsoft.com/office/drawing/2014/main" id="{B32EF4DC-1566-4990-97D6-87FF10609857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2" name="Cube 921">
                  <a:extLst>
                    <a:ext uri="{FF2B5EF4-FFF2-40B4-BE49-F238E27FC236}">
                      <a16:creationId xmlns:a16="http://schemas.microsoft.com/office/drawing/2014/main" id="{5D44116E-73AC-4BFC-B09C-68A02EC236C6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3" name="Cube 922">
                  <a:extLst>
                    <a:ext uri="{FF2B5EF4-FFF2-40B4-BE49-F238E27FC236}">
                      <a16:creationId xmlns:a16="http://schemas.microsoft.com/office/drawing/2014/main" id="{E28FB77F-4693-4B89-934D-ABF19AD71FE5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48" name="Group 84">
                <a:extLst>
                  <a:ext uri="{FF2B5EF4-FFF2-40B4-BE49-F238E27FC236}">
                    <a16:creationId xmlns:a16="http://schemas.microsoft.com/office/drawing/2014/main" id="{542AF996-0281-4331-A036-614C0602A9F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04" name="Cube 903">
                  <a:extLst>
                    <a:ext uri="{FF2B5EF4-FFF2-40B4-BE49-F238E27FC236}">
                      <a16:creationId xmlns:a16="http://schemas.microsoft.com/office/drawing/2014/main" id="{98FC21C2-DE72-4362-BBDB-4C859552EA9D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5" name="Cube 904">
                  <a:extLst>
                    <a:ext uri="{FF2B5EF4-FFF2-40B4-BE49-F238E27FC236}">
                      <a16:creationId xmlns:a16="http://schemas.microsoft.com/office/drawing/2014/main" id="{DF788FF2-8D77-44EA-8717-7ADEC4D130B3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6" name="Cube 905">
                  <a:extLst>
                    <a:ext uri="{FF2B5EF4-FFF2-40B4-BE49-F238E27FC236}">
                      <a16:creationId xmlns:a16="http://schemas.microsoft.com/office/drawing/2014/main" id="{21DDDDEC-F318-46E0-BF14-93E2386ACC29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7" name="Cube 906">
                  <a:extLst>
                    <a:ext uri="{FF2B5EF4-FFF2-40B4-BE49-F238E27FC236}">
                      <a16:creationId xmlns:a16="http://schemas.microsoft.com/office/drawing/2014/main" id="{1E2F6A18-8511-41F7-8E0F-708D5A14ED2D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8" name="Cube 907">
                  <a:extLst>
                    <a:ext uri="{FF2B5EF4-FFF2-40B4-BE49-F238E27FC236}">
                      <a16:creationId xmlns:a16="http://schemas.microsoft.com/office/drawing/2014/main" id="{2B8C495C-4427-43F1-816B-ECAE98D2C9C3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9" name="Cube 908">
                  <a:extLst>
                    <a:ext uri="{FF2B5EF4-FFF2-40B4-BE49-F238E27FC236}">
                      <a16:creationId xmlns:a16="http://schemas.microsoft.com/office/drawing/2014/main" id="{3D85A88C-F8F0-4A3B-BA08-88CC5471D115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0" name="Cube 909">
                  <a:extLst>
                    <a:ext uri="{FF2B5EF4-FFF2-40B4-BE49-F238E27FC236}">
                      <a16:creationId xmlns:a16="http://schemas.microsoft.com/office/drawing/2014/main" id="{BC215570-CE67-4F4D-85F5-A0705894E98A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1" name="Cube 910">
                  <a:extLst>
                    <a:ext uri="{FF2B5EF4-FFF2-40B4-BE49-F238E27FC236}">
                      <a16:creationId xmlns:a16="http://schemas.microsoft.com/office/drawing/2014/main" id="{EA819EB0-045A-4525-87F9-9661247E60F8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2" name="Cube 911">
                  <a:extLst>
                    <a:ext uri="{FF2B5EF4-FFF2-40B4-BE49-F238E27FC236}">
                      <a16:creationId xmlns:a16="http://schemas.microsoft.com/office/drawing/2014/main" id="{948437F4-98D7-4131-AB45-D2B0F895ACC6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3" name="Cube 912">
                  <a:extLst>
                    <a:ext uri="{FF2B5EF4-FFF2-40B4-BE49-F238E27FC236}">
                      <a16:creationId xmlns:a16="http://schemas.microsoft.com/office/drawing/2014/main" id="{40814311-518F-4FDE-8B00-F64F3CF29632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49" name="Group 139">
                <a:extLst>
                  <a:ext uri="{FF2B5EF4-FFF2-40B4-BE49-F238E27FC236}">
                    <a16:creationId xmlns:a16="http://schemas.microsoft.com/office/drawing/2014/main" id="{90502400-B223-4050-8CE4-8E4ABFD1388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94" name="Cube 893">
                  <a:extLst>
                    <a:ext uri="{FF2B5EF4-FFF2-40B4-BE49-F238E27FC236}">
                      <a16:creationId xmlns:a16="http://schemas.microsoft.com/office/drawing/2014/main" id="{6375BAFB-0FA1-4679-B4D6-D2B10DAB7608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5" name="Cube 894">
                  <a:extLst>
                    <a:ext uri="{FF2B5EF4-FFF2-40B4-BE49-F238E27FC236}">
                      <a16:creationId xmlns:a16="http://schemas.microsoft.com/office/drawing/2014/main" id="{D8C77141-9E2A-445E-9936-8D512CCAB387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6" name="Cube 895">
                  <a:extLst>
                    <a:ext uri="{FF2B5EF4-FFF2-40B4-BE49-F238E27FC236}">
                      <a16:creationId xmlns:a16="http://schemas.microsoft.com/office/drawing/2014/main" id="{65CD5C17-392F-4D10-A8B8-C1CF18A39639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7" name="Cube 896">
                  <a:extLst>
                    <a:ext uri="{FF2B5EF4-FFF2-40B4-BE49-F238E27FC236}">
                      <a16:creationId xmlns:a16="http://schemas.microsoft.com/office/drawing/2014/main" id="{80A5F790-3219-4647-B920-61CF4CF5020B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8" name="Cube 897">
                  <a:extLst>
                    <a:ext uri="{FF2B5EF4-FFF2-40B4-BE49-F238E27FC236}">
                      <a16:creationId xmlns:a16="http://schemas.microsoft.com/office/drawing/2014/main" id="{FD7FB99B-DE33-48BA-83BA-BEA390DA670A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9" name="Cube 898">
                  <a:extLst>
                    <a:ext uri="{FF2B5EF4-FFF2-40B4-BE49-F238E27FC236}">
                      <a16:creationId xmlns:a16="http://schemas.microsoft.com/office/drawing/2014/main" id="{C068C92F-3B77-4605-AC06-BF41638C4594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0" name="Cube 899">
                  <a:extLst>
                    <a:ext uri="{FF2B5EF4-FFF2-40B4-BE49-F238E27FC236}">
                      <a16:creationId xmlns:a16="http://schemas.microsoft.com/office/drawing/2014/main" id="{D30F5A22-8DDF-4276-9FE7-B943A7B95B8E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1" name="Cube 900">
                  <a:extLst>
                    <a:ext uri="{FF2B5EF4-FFF2-40B4-BE49-F238E27FC236}">
                      <a16:creationId xmlns:a16="http://schemas.microsoft.com/office/drawing/2014/main" id="{D4118B9E-D6F2-4EAB-AFDF-2249608C25D5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2" name="Cube 901">
                  <a:extLst>
                    <a:ext uri="{FF2B5EF4-FFF2-40B4-BE49-F238E27FC236}">
                      <a16:creationId xmlns:a16="http://schemas.microsoft.com/office/drawing/2014/main" id="{6480ED1B-EB02-4B2A-A89F-4DB221672B70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3" name="Cube 902">
                  <a:extLst>
                    <a:ext uri="{FF2B5EF4-FFF2-40B4-BE49-F238E27FC236}">
                      <a16:creationId xmlns:a16="http://schemas.microsoft.com/office/drawing/2014/main" id="{860F1697-4C4A-4467-9781-3B814162282A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50" name="Group 150">
                <a:extLst>
                  <a:ext uri="{FF2B5EF4-FFF2-40B4-BE49-F238E27FC236}">
                    <a16:creationId xmlns:a16="http://schemas.microsoft.com/office/drawing/2014/main" id="{D62A44C8-0946-4401-8860-C2E996CB49C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884" name="Cube 883">
                  <a:extLst>
                    <a:ext uri="{FF2B5EF4-FFF2-40B4-BE49-F238E27FC236}">
                      <a16:creationId xmlns:a16="http://schemas.microsoft.com/office/drawing/2014/main" id="{A9F6E1F2-9878-4613-B344-B23CF56873BE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5" name="Cube 884">
                  <a:extLst>
                    <a:ext uri="{FF2B5EF4-FFF2-40B4-BE49-F238E27FC236}">
                      <a16:creationId xmlns:a16="http://schemas.microsoft.com/office/drawing/2014/main" id="{71876D91-8537-47BF-9493-4B20685B155D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6" name="Cube 885">
                  <a:extLst>
                    <a:ext uri="{FF2B5EF4-FFF2-40B4-BE49-F238E27FC236}">
                      <a16:creationId xmlns:a16="http://schemas.microsoft.com/office/drawing/2014/main" id="{DF4C7894-16C3-4CD0-9EE5-3864104D1576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7" name="Cube 886">
                  <a:extLst>
                    <a:ext uri="{FF2B5EF4-FFF2-40B4-BE49-F238E27FC236}">
                      <a16:creationId xmlns:a16="http://schemas.microsoft.com/office/drawing/2014/main" id="{A24004EE-5EBD-405F-9C6C-3EAF5063D9E4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8" name="Cube 887">
                  <a:extLst>
                    <a:ext uri="{FF2B5EF4-FFF2-40B4-BE49-F238E27FC236}">
                      <a16:creationId xmlns:a16="http://schemas.microsoft.com/office/drawing/2014/main" id="{D1AE6560-E6E9-47FB-A32F-2EC00173B6BA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9" name="Cube 888">
                  <a:extLst>
                    <a:ext uri="{FF2B5EF4-FFF2-40B4-BE49-F238E27FC236}">
                      <a16:creationId xmlns:a16="http://schemas.microsoft.com/office/drawing/2014/main" id="{3A4FBD61-7422-4D14-A899-CCC19A607B36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0" name="Cube 889">
                  <a:extLst>
                    <a:ext uri="{FF2B5EF4-FFF2-40B4-BE49-F238E27FC236}">
                      <a16:creationId xmlns:a16="http://schemas.microsoft.com/office/drawing/2014/main" id="{4D71FB04-D509-4E3E-A399-E3F6C3B2D6E9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1" name="Cube 890">
                  <a:extLst>
                    <a:ext uri="{FF2B5EF4-FFF2-40B4-BE49-F238E27FC236}">
                      <a16:creationId xmlns:a16="http://schemas.microsoft.com/office/drawing/2014/main" id="{D4F8E38E-61ED-47B3-B0AC-E4C7A79F571C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2" name="Cube 891">
                  <a:extLst>
                    <a:ext uri="{FF2B5EF4-FFF2-40B4-BE49-F238E27FC236}">
                      <a16:creationId xmlns:a16="http://schemas.microsoft.com/office/drawing/2014/main" id="{610C7C2B-A768-4177-9C3B-A2661E2D934F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3" name="Cube 892">
                  <a:extLst>
                    <a:ext uri="{FF2B5EF4-FFF2-40B4-BE49-F238E27FC236}">
                      <a16:creationId xmlns:a16="http://schemas.microsoft.com/office/drawing/2014/main" id="{D3E437BA-FE70-4850-B50A-3439F44F84B7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51" name="Group 161">
                <a:extLst>
                  <a:ext uri="{FF2B5EF4-FFF2-40B4-BE49-F238E27FC236}">
                    <a16:creationId xmlns:a16="http://schemas.microsoft.com/office/drawing/2014/main" id="{08A7A4DC-27F1-42FC-B274-931829383A4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874" name="Cube 873">
                  <a:extLst>
                    <a:ext uri="{FF2B5EF4-FFF2-40B4-BE49-F238E27FC236}">
                      <a16:creationId xmlns:a16="http://schemas.microsoft.com/office/drawing/2014/main" id="{D13297DA-DFE6-4E98-839A-61E81FF75A47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5" name="Cube 874">
                  <a:extLst>
                    <a:ext uri="{FF2B5EF4-FFF2-40B4-BE49-F238E27FC236}">
                      <a16:creationId xmlns:a16="http://schemas.microsoft.com/office/drawing/2014/main" id="{A2FB3C30-A5C5-457B-9527-99A9920D94CE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6" name="Cube 875">
                  <a:extLst>
                    <a:ext uri="{FF2B5EF4-FFF2-40B4-BE49-F238E27FC236}">
                      <a16:creationId xmlns:a16="http://schemas.microsoft.com/office/drawing/2014/main" id="{1AD8885E-59F4-4743-9FE3-6445807F214C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7" name="Cube 876">
                  <a:extLst>
                    <a:ext uri="{FF2B5EF4-FFF2-40B4-BE49-F238E27FC236}">
                      <a16:creationId xmlns:a16="http://schemas.microsoft.com/office/drawing/2014/main" id="{905D12E6-1288-4B95-9C25-0A7BD27BCE7B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8" name="Cube 877">
                  <a:extLst>
                    <a:ext uri="{FF2B5EF4-FFF2-40B4-BE49-F238E27FC236}">
                      <a16:creationId xmlns:a16="http://schemas.microsoft.com/office/drawing/2014/main" id="{EAC66F42-472C-4318-AABF-48A90EC73706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9" name="Cube 878">
                  <a:extLst>
                    <a:ext uri="{FF2B5EF4-FFF2-40B4-BE49-F238E27FC236}">
                      <a16:creationId xmlns:a16="http://schemas.microsoft.com/office/drawing/2014/main" id="{7E653CBC-CD66-4498-AF89-13477C635C0C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0" name="Cube 879">
                  <a:extLst>
                    <a:ext uri="{FF2B5EF4-FFF2-40B4-BE49-F238E27FC236}">
                      <a16:creationId xmlns:a16="http://schemas.microsoft.com/office/drawing/2014/main" id="{311E409C-F2CE-4F76-822D-EF1A9B951217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1" name="Cube 880">
                  <a:extLst>
                    <a:ext uri="{FF2B5EF4-FFF2-40B4-BE49-F238E27FC236}">
                      <a16:creationId xmlns:a16="http://schemas.microsoft.com/office/drawing/2014/main" id="{E4522E4E-5D0E-415F-9267-8282A4140B68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2" name="Cube 881">
                  <a:extLst>
                    <a:ext uri="{FF2B5EF4-FFF2-40B4-BE49-F238E27FC236}">
                      <a16:creationId xmlns:a16="http://schemas.microsoft.com/office/drawing/2014/main" id="{5CDA9A4A-47D2-4F3D-9842-0D06B5C00669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3" name="Cube 882">
                  <a:extLst>
                    <a:ext uri="{FF2B5EF4-FFF2-40B4-BE49-F238E27FC236}">
                      <a16:creationId xmlns:a16="http://schemas.microsoft.com/office/drawing/2014/main" id="{08755A8D-4C08-4017-875F-200B4E784B91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52" name="Group 172">
                <a:extLst>
                  <a:ext uri="{FF2B5EF4-FFF2-40B4-BE49-F238E27FC236}">
                    <a16:creationId xmlns:a16="http://schemas.microsoft.com/office/drawing/2014/main" id="{2D7BE9C1-B940-4D73-AFCF-163A3858C3B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64" name="Cube 863">
                  <a:extLst>
                    <a:ext uri="{FF2B5EF4-FFF2-40B4-BE49-F238E27FC236}">
                      <a16:creationId xmlns:a16="http://schemas.microsoft.com/office/drawing/2014/main" id="{32F9592E-01BB-4595-9BB1-1E8FFD64C6D7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5" name="Cube 864">
                  <a:extLst>
                    <a:ext uri="{FF2B5EF4-FFF2-40B4-BE49-F238E27FC236}">
                      <a16:creationId xmlns:a16="http://schemas.microsoft.com/office/drawing/2014/main" id="{919C85AD-6BE1-4F42-B6E9-8B4607AD6A8E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6" name="Cube 865">
                  <a:extLst>
                    <a:ext uri="{FF2B5EF4-FFF2-40B4-BE49-F238E27FC236}">
                      <a16:creationId xmlns:a16="http://schemas.microsoft.com/office/drawing/2014/main" id="{F343D07D-5F4F-45DF-B64F-AFB1A8D284AC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7" name="Cube 866">
                  <a:extLst>
                    <a:ext uri="{FF2B5EF4-FFF2-40B4-BE49-F238E27FC236}">
                      <a16:creationId xmlns:a16="http://schemas.microsoft.com/office/drawing/2014/main" id="{B9586A72-C55E-47E8-AE04-A697E195C358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8" name="Cube 867">
                  <a:extLst>
                    <a:ext uri="{FF2B5EF4-FFF2-40B4-BE49-F238E27FC236}">
                      <a16:creationId xmlns:a16="http://schemas.microsoft.com/office/drawing/2014/main" id="{8A50D396-300A-401B-BBA6-90D6678D8DEC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9" name="Cube 868">
                  <a:extLst>
                    <a:ext uri="{FF2B5EF4-FFF2-40B4-BE49-F238E27FC236}">
                      <a16:creationId xmlns:a16="http://schemas.microsoft.com/office/drawing/2014/main" id="{25E10B4F-A889-4670-8FF1-37CE226CBD96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0" name="Cube 869">
                  <a:extLst>
                    <a:ext uri="{FF2B5EF4-FFF2-40B4-BE49-F238E27FC236}">
                      <a16:creationId xmlns:a16="http://schemas.microsoft.com/office/drawing/2014/main" id="{B53E6B2A-9724-4DAA-ABC5-21965E317EFA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1" name="Cube 870">
                  <a:extLst>
                    <a:ext uri="{FF2B5EF4-FFF2-40B4-BE49-F238E27FC236}">
                      <a16:creationId xmlns:a16="http://schemas.microsoft.com/office/drawing/2014/main" id="{177E7226-5D09-451D-B49D-10E2D16C5071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2" name="Cube 871">
                  <a:extLst>
                    <a:ext uri="{FF2B5EF4-FFF2-40B4-BE49-F238E27FC236}">
                      <a16:creationId xmlns:a16="http://schemas.microsoft.com/office/drawing/2014/main" id="{26ACF686-052B-4D01-B2F4-D7C91C6304B0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3" name="Cube 872">
                  <a:extLst>
                    <a:ext uri="{FF2B5EF4-FFF2-40B4-BE49-F238E27FC236}">
                      <a16:creationId xmlns:a16="http://schemas.microsoft.com/office/drawing/2014/main" id="{5B72ECFB-1053-4895-941F-017F6BAC1534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53" name="Group 183">
                <a:extLst>
                  <a:ext uri="{FF2B5EF4-FFF2-40B4-BE49-F238E27FC236}">
                    <a16:creationId xmlns:a16="http://schemas.microsoft.com/office/drawing/2014/main" id="{D14FBCF4-5525-4284-9CD1-B0137A42809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54" name="Cube 853">
                  <a:extLst>
                    <a:ext uri="{FF2B5EF4-FFF2-40B4-BE49-F238E27FC236}">
                      <a16:creationId xmlns:a16="http://schemas.microsoft.com/office/drawing/2014/main" id="{181C2954-7AD3-44DE-AC09-22D249946EC5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5" name="Cube 854">
                  <a:extLst>
                    <a:ext uri="{FF2B5EF4-FFF2-40B4-BE49-F238E27FC236}">
                      <a16:creationId xmlns:a16="http://schemas.microsoft.com/office/drawing/2014/main" id="{DC8EC26C-EA54-4BEF-984E-B879CD4DE5C5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6" name="Cube 855">
                  <a:extLst>
                    <a:ext uri="{FF2B5EF4-FFF2-40B4-BE49-F238E27FC236}">
                      <a16:creationId xmlns:a16="http://schemas.microsoft.com/office/drawing/2014/main" id="{3D226B35-0ED5-4529-8990-6438592629DD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7" name="Cube 856">
                  <a:extLst>
                    <a:ext uri="{FF2B5EF4-FFF2-40B4-BE49-F238E27FC236}">
                      <a16:creationId xmlns:a16="http://schemas.microsoft.com/office/drawing/2014/main" id="{4A13EC9F-FA52-4AB5-A959-71A4662C1E22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8" name="Cube 857">
                  <a:extLst>
                    <a:ext uri="{FF2B5EF4-FFF2-40B4-BE49-F238E27FC236}">
                      <a16:creationId xmlns:a16="http://schemas.microsoft.com/office/drawing/2014/main" id="{01C6B7BF-EE2F-4C33-8419-607BCFEB2AD0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9" name="Cube 858">
                  <a:extLst>
                    <a:ext uri="{FF2B5EF4-FFF2-40B4-BE49-F238E27FC236}">
                      <a16:creationId xmlns:a16="http://schemas.microsoft.com/office/drawing/2014/main" id="{36853AB7-0F50-4A46-B91D-5EE05E5BBD44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0" name="Cube 859">
                  <a:extLst>
                    <a:ext uri="{FF2B5EF4-FFF2-40B4-BE49-F238E27FC236}">
                      <a16:creationId xmlns:a16="http://schemas.microsoft.com/office/drawing/2014/main" id="{9D23F1F6-CF47-4D5E-84D8-0E79BCC6A95F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1" name="Cube 860">
                  <a:extLst>
                    <a:ext uri="{FF2B5EF4-FFF2-40B4-BE49-F238E27FC236}">
                      <a16:creationId xmlns:a16="http://schemas.microsoft.com/office/drawing/2014/main" id="{09E23585-AD34-42A3-96BC-C4133F52D953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2" name="Cube 861">
                  <a:extLst>
                    <a:ext uri="{FF2B5EF4-FFF2-40B4-BE49-F238E27FC236}">
                      <a16:creationId xmlns:a16="http://schemas.microsoft.com/office/drawing/2014/main" id="{16287CF3-B90B-4D11-92EF-0394E2CD6D38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3" name="Cube 862">
                  <a:extLst>
                    <a:ext uri="{FF2B5EF4-FFF2-40B4-BE49-F238E27FC236}">
                      <a16:creationId xmlns:a16="http://schemas.microsoft.com/office/drawing/2014/main" id="{78E2EAE9-E1B0-4A20-9A2A-6D6397ABF38D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954" name="Group 953">
              <a:extLst>
                <a:ext uri="{FF2B5EF4-FFF2-40B4-BE49-F238E27FC236}">
                  <a16:creationId xmlns:a16="http://schemas.microsoft.com/office/drawing/2014/main" id="{8C56F1A7-BF22-4544-AD5F-B9193D2CFD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35412" y="3223168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955" name="Group 38">
                <a:extLst>
                  <a:ext uri="{FF2B5EF4-FFF2-40B4-BE49-F238E27FC236}">
                    <a16:creationId xmlns:a16="http://schemas.microsoft.com/office/drawing/2014/main" id="{A3A98E42-F337-4D2A-9B37-7BDCC812A69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55" name="Cube 1054">
                  <a:extLst>
                    <a:ext uri="{FF2B5EF4-FFF2-40B4-BE49-F238E27FC236}">
                      <a16:creationId xmlns:a16="http://schemas.microsoft.com/office/drawing/2014/main" id="{EE4A571E-639E-47BF-A435-9ABFFE089B36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6" name="Cube 1055">
                  <a:extLst>
                    <a:ext uri="{FF2B5EF4-FFF2-40B4-BE49-F238E27FC236}">
                      <a16:creationId xmlns:a16="http://schemas.microsoft.com/office/drawing/2014/main" id="{B983AB94-C658-4850-B6D9-99D51892863A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7" name="Cube 1056">
                  <a:extLst>
                    <a:ext uri="{FF2B5EF4-FFF2-40B4-BE49-F238E27FC236}">
                      <a16:creationId xmlns:a16="http://schemas.microsoft.com/office/drawing/2014/main" id="{7FA7B0AB-74E9-46A6-92F9-27D4B9A33C93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8" name="Cube 1057">
                  <a:extLst>
                    <a:ext uri="{FF2B5EF4-FFF2-40B4-BE49-F238E27FC236}">
                      <a16:creationId xmlns:a16="http://schemas.microsoft.com/office/drawing/2014/main" id="{12C15CE8-F001-4DB2-A28A-26363F443623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9" name="Cube 1058">
                  <a:extLst>
                    <a:ext uri="{FF2B5EF4-FFF2-40B4-BE49-F238E27FC236}">
                      <a16:creationId xmlns:a16="http://schemas.microsoft.com/office/drawing/2014/main" id="{035DFC74-68AE-4C88-859C-B7EE87C8DE4E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0" name="Cube 1059">
                  <a:extLst>
                    <a:ext uri="{FF2B5EF4-FFF2-40B4-BE49-F238E27FC236}">
                      <a16:creationId xmlns:a16="http://schemas.microsoft.com/office/drawing/2014/main" id="{CFCF777C-1881-4300-B134-979BE67C0E43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1" name="Cube 1060">
                  <a:extLst>
                    <a:ext uri="{FF2B5EF4-FFF2-40B4-BE49-F238E27FC236}">
                      <a16:creationId xmlns:a16="http://schemas.microsoft.com/office/drawing/2014/main" id="{2030559C-F828-411D-A7EA-51F0DB2B25FA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2" name="Cube 1061">
                  <a:extLst>
                    <a:ext uri="{FF2B5EF4-FFF2-40B4-BE49-F238E27FC236}">
                      <a16:creationId xmlns:a16="http://schemas.microsoft.com/office/drawing/2014/main" id="{4F93F1E7-BF00-4206-BDE1-4F4026929F41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3" name="Cube 1062">
                  <a:extLst>
                    <a:ext uri="{FF2B5EF4-FFF2-40B4-BE49-F238E27FC236}">
                      <a16:creationId xmlns:a16="http://schemas.microsoft.com/office/drawing/2014/main" id="{7DBD78E6-C2AE-4374-A658-E0F1100DF01C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4" name="Cube 1063">
                  <a:extLst>
                    <a:ext uri="{FF2B5EF4-FFF2-40B4-BE49-F238E27FC236}">
                      <a16:creationId xmlns:a16="http://schemas.microsoft.com/office/drawing/2014/main" id="{0CAFF90E-16A8-4904-8167-2A51164563FF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56" name="Group 51">
                <a:extLst>
                  <a:ext uri="{FF2B5EF4-FFF2-40B4-BE49-F238E27FC236}">
                    <a16:creationId xmlns:a16="http://schemas.microsoft.com/office/drawing/2014/main" id="{D897ACBA-392F-4827-A5E5-74D3FDBD4DA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45" name="Cube 1044">
                  <a:extLst>
                    <a:ext uri="{FF2B5EF4-FFF2-40B4-BE49-F238E27FC236}">
                      <a16:creationId xmlns:a16="http://schemas.microsoft.com/office/drawing/2014/main" id="{B190794E-D10C-426C-8DA5-11E925304FCA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6" name="Cube 1045">
                  <a:extLst>
                    <a:ext uri="{FF2B5EF4-FFF2-40B4-BE49-F238E27FC236}">
                      <a16:creationId xmlns:a16="http://schemas.microsoft.com/office/drawing/2014/main" id="{1A81AF4B-7F27-4456-AB58-BE4BF5F9FEF7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7" name="Cube 1046">
                  <a:extLst>
                    <a:ext uri="{FF2B5EF4-FFF2-40B4-BE49-F238E27FC236}">
                      <a16:creationId xmlns:a16="http://schemas.microsoft.com/office/drawing/2014/main" id="{257AC174-CBDB-4237-8D09-4D5CD7A98940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8" name="Cube 1047">
                  <a:extLst>
                    <a:ext uri="{FF2B5EF4-FFF2-40B4-BE49-F238E27FC236}">
                      <a16:creationId xmlns:a16="http://schemas.microsoft.com/office/drawing/2014/main" id="{E0AB60C2-1776-43CB-ACD8-820A334CC1E7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9" name="Cube 1048">
                  <a:extLst>
                    <a:ext uri="{FF2B5EF4-FFF2-40B4-BE49-F238E27FC236}">
                      <a16:creationId xmlns:a16="http://schemas.microsoft.com/office/drawing/2014/main" id="{FF70DADD-C4FD-4F57-85A2-31263DADA89E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0" name="Cube 1049">
                  <a:extLst>
                    <a:ext uri="{FF2B5EF4-FFF2-40B4-BE49-F238E27FC236}">
                      <a16:creationId xmlns:a16="http://schemas.microsoft.com/office/drawing/2014/main" id="{87E1268E-5AEA-42FB-8067-E750BD06D5A6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1" name="Cube 1050">
                  <a:extLst>
                    <a:ext uri="{FF2B5EF4-FFF2-40B4-BE49-F238E27FC236}">
                      <a16:creationId xmlns:a16="http://schemas.microsoft.com/office/drawing/2014/main" id="{7B7EBFA2-98CB-429F-B4A2-625833D37F2D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2" name="Cube 1051">
                  <a:extLst>
                    <a:ext uri="{FF2B5EF4-FFF2-40B4-BE49-F238E27FC236}">
                      <a16:creationId xmlns:a16="http://schemas.microsoft.com/office/drawing/2014/main" id="{E2615E19-2C3C-49EA-A6F7-454946D7C38A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3" name="Cube 1052">
                  <a:extLst>
                    <a:ext uri="{FF2B5EF4-FFF2-40B4-BE49-F238E27FC236}">
                      <a16:creationId xmlns:a16="http://schemas.microsoft.com/office/drawing/2014/main" id="{0A414293-CD92-4A69-9069-60705B698D65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4" name="Cube 1053">
                  <a:extLst>
                    <a:ext uri="{FF2B5EF4-FFF2-40B4-BE49-F238E27FC236}">
                      <a16:creationId xmlns:a16="http://schemas.microsoft.com/office/drawing/2014/main" id="{510DEF58-D543-4BA9-A0D9-71E4E0B6B076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57" name="Group 62">
                <a:extLst>
                  <a:ext uri="{FF2B5EF4-FFF2-40B4-BE49-F238E27FC236}">
                    <a16:creationId xmlns:a16="http://schemas.microsoft.com/office/drawing/2014/main" id="{4F21CE0E-188B-423A-BE0F-D43F1D1CE41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35" name="Cube 1034">
                  <a:extLst>
                    <a:ext uri="{FF2B5EF4-FFF2-40B4-BE49-F238E27FC236}">
                      <a16:creationId xmlns:a16="http://schemas.microsoft.com/office/drawing/2014/main" id="{F8EC2AC9-9C84-4E51-BD84-7FF9659DE4FD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6" name="Cube 1035">
                  <a:extLst>
                    <a:ext uri="{FF2B5EF4-FFF2-40B4-BE49-F238E27FC236}">
                      <a16:creationId xmlns:a16="http://schemas.microsoft.com/office/drawing/2014/main" id="{EEB0AEDB-D0A8-4876-8C34-DE3AA5B032BD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7" name="Cube 1036">
                  <a:extLst>
                    <a:ext uri="{FF2B5EF4-FFF2-40B4-BE49-F238E27FC236}">
                      <a16:creationId xmlns:a16="http://schemas.microsoft.com/office/drawing/2014/main" id="{CDA88068-0701-44D1-B11B-D108B098F3CD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8" name="Cube 1037">
                  <a:extLst>
                    <a:ext uri="{FF2B5EF4-FFF2-40B4-BE49-F238E27FC236}">
                      <a16:creationId xmlns:a16="http://schemas.microsoft.com/office/drawing/2014/main" id="{70139255-FC19-4610-9DFE-BC6DC87E0108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9" name="Cube 1038">
                  <a:extLst>
                    <a:ext uri="{FF2B5EF4-FFF2-40B4-BE49-F238E27FC236}">
                      <a16:creationId xmlns:a16="http://schemas.microsoft.com/office/drawing/2014/main" id="{68D6A47E-79C2-46E4-943F-31FBD416C0F7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0" name="Cube 1039">
                  <a:extLst>
                    <a:ext uri="{FF2B5EF4-FFF2-40B4-BE49-F238E27FC236}">
                      <a16:creationId xmlns:a16="http://schemas.microsoft.com/office/drawing/2014/main" id="{F1E5D1CE-BD24-4EA5-904B-57212163ED91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1" name="Cube 1040">
                  <a:extLst>
                    <a:ext uri="{FF2B5EF4-FFF2-40B4-BE49-F238E27FC236}">
                      <a16:creationId xmlns:a16="http://schemas.microsoft.com/office/drawing/2014/main" id="{DDB40E90-86C8-490E-9A82-CA35C9A8ED45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2" name="Cube 1041">
                  <a:extLst>
                    <a:ext uri="{FF2B5EF4-FFF2-40B4-BE49-F238E27FC236}">
                      <a16:creationId xmlns:a16="http://schemas.microsoft.com/office/drawing/2014/main" id="{9507A82C-08A1-4636-9E5D-87357D29D40C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3" name="Cube 1042">
                  <a:extLst>
                    <a:ext uri="{FF2B5EF4-FFF2-40B4-BE49-F238E27FC236}">
                      <a16:creationId xmlns:a16="http://schemas.microsoft.com/office/drawing/2014/main" id="{70D66C34-63F5-4BB9-B682-0625DB68EDCF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4" name="Cube 1043">
                  <a:extLst>
                    <a:ext uri="{FF2B5EF4-FFF2-40B4-BE49-F238E27FC236}">
                      <a16:creationId xmlns:a16="http://schemas.microsoft.com/office/drawing/2014/main" id="{68204B31-650E-4CDE-B530-08312C7B76D3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58" name="Group 73">
                <a:extLst>
                  <a:ext uri="{FF2B5EF4-FFF2-40B4-BE49-F238E27FC236}">
                    <a16:creationId xmlns:a16="http://schemas.microsoft.com/office/drawing/2014/main" id="{300CDB8B-5F80-425B-B9B0-C3657A42DA6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25" name="Cube 1024">
                  <a:extLst>
                    <a:ext uri="{FF2B5EF4-FFF2-40B4-BE49-F238E27FC236}">
                      <a16:creationId xmlns:a16="http://schemas.microsoft.com/office/drawing/2014/main" id="{CE1BAF4D-0D2C-45A4-8506-63FC45FE59EE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6" name="Cube 1025">
                  <a:extLst>
                    <a:ext uri="{FF2B5EF4-FFF2-40B4-BE49-F238E27FC236}">
                      <a16:creationId xmlns:a16="http://schemas.microsoft.com/office/drawing/2014/main" id="{878CE1D3-F00B-44F2-BC7B-15205645337B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7" name="Cube 1026">
                  <a:extLst>
                    <a:ext uri="{FF2B5EF4-FFF2-40B4-BE49-F238E27FC236}">
                      <a16:creationId xmlns:a16="http://schemas.microsoft.com/office/drawing/2014/main" id="{B44D893E-4189-44D5-9E96-4DE49A59F864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8" name="Cube 1027">
                  <a:extLst>
                    <a:ext uri="{FF2B5EF4-FFF2-40B4-BE49-F238E27FC236}">
                      <a16:creationId xmlns:a16="http://schemas.microsoft.com/office/drawing/2014/main" id="{1965B267-E224-449C-8F81-863669C40EF1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9" name="Cube 1028">
                  <a:extLst>
                    <a:ext uri="{FF2B5EF4-FFF2-40B4-BE49-F238E27FC236}">
                      <a16:creationId xmlns:a16="http://schemas.microsoft.com/office/drawing/2014/main" id="{19270670-EBAA-429E-97BE-8470483B775F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0" name="Cube 1029">
                  <a:extLst>
                    <a:ext uri="{FF2B5EF4-FFF2-40B4-BE49-F238E27FC236}">
                      <a16:creationId xmlns:a16="http://schemas.microsoft.com/office/drawing/2014/main" id="{DA7A4F1F-CB9C-436C-A690-A7521FFFCD28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1" name="Cube 1030">
                  <a:extLst>
                    <a:ext uri="{FF2B5EF4-FFF2-40B4-BE49-F238E27FC236}">
                      <a16:creationId xmlns:a16="http://schemas.microsoft.com/office/drawing/2014/main" id="{7DD4B06E-C9CE-41DB-8BC3-2415CAFC2C6A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2" name="Cube 1031">
                  <a:extLst>
                    <a:ext uri="{FF2B5EF4-FFF2-40B4-BE49-F238E27FC236}">
                      <a16:creationId xmlns:a16="http://schemas.microsoft.com/office/drawing/2014/main" id="{82CE3F92-4507-46A1-AD9D-B6683F1DD752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3" name="Cube 1032">
                  <a:extLst>
                    <a:ext uri="{FF2B5EF4-FFF2-40B4-BE49-F238E27FC236}">
                      <a16:creationId xmlns:a16="http://schemas.microsoft.com/office/drawing/2014/main" id="{BDA5A939-C025-4A84-BD93-2D56C4473702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4" name="Cube 1033">
                  <a:extLst>
                    <a:ext uri="{FF2B5EF4-FFF2-40B4-BE49-F238E27FC236}">
                      <a16:creationId xmlns:a16="http://schemas.microsoft.com/office/drawing/2014/main" id="{EE78602D-523E-4B28-BB3A-C66FE6933260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59" name="Group 84">
                <a:extLst>
                  <a:ext uri="{FF2B5EF4-FFF2-40B4-BE49-F238E27FC236}">
                    <a16:creationId xmlns:a16="http://schemas.microsoft.com/office/drawing/2014/main" id="{6CD245E8-25BD-4B2A-9D39-DFD06DEA16A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15" name="Cube 1014">
                  <a:extLst>
                    <a:ext uri="{FF2B5EF4-FFF2-40B4-BE49-F238E27FC236}">
                      <a16:creationId xmlns:a16="http://schemas.microsoft.com/office/drawing/2014/main" id="{78F8E217-8C74-46C7-8205-6AEE1D7555A3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6" name="Cube 1015">
                  <a:extLst>
                    <a:ext uri="{FF2B5EF4-FFF2-40B4-BE49-F238E27FC236}">
                      <a16:creationId xmlns:a16="http://schemas.microsoft.com/office/drawing/2014/main" id="{104425FB-9F39-44C5-AEAE-504C88E3E945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7" name="Cube 1016">
                  <a:extLst>
                    <a:ext uri="{FF2B5EF4-FFF2-40B4-BE49-F238E27FC236}">
                      <a16:creationId xmlns:a16="http://schemas.microsoft.com/office/drawing/2014/main" id="{865A47FA-78EF-4100-9C6C-AAD3D98EBDDE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8" name="Cube 1017">
                  <a:extLst>
                    <a:ext uri="{FF2B5EF4-FFF2-40B4-BE49-F238E27FC236}">
                      <a16:creationId xmlns:a16="http://schemas.microsoft.com/office/drawing/2014/main" id="{3F534271-F8FB-49B2-8CE0-35DE4A48AC8C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9" name="Cube 1018">
                  <a:extLst>
                    <a:ext uri="{FF2B5EF4-FFF2-40B4-BE49-F238E27FC236}">
                      <a16:creationId xmlns:a16="http://schemas.microsoft.com/office/drawing/2014/main" id="{C0409095-070E-49EB-A809-2D756E9DDC2D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0" name="Cube 1019">
                  <a:extLst>
                    <a:ext uri="{FF2B5EF4-FFF2-40B4-BE49-F238E27FC236}">
                      <a16:creationId xmlns:a16="http://schemas.microsoft.com/office/drawing/2014/main" id="{79728AEB-E0C7-43F8-9490-BAF271CF7B67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1" name="Cube 1020">
                  <a:extLst>
                    <a:ext uri="{FF2B5EF4-FFF2-40B4-BE49-F238E27FC236}">
                      <a16:creationId xmlns:a16="http://schemas.microsoft.com/office/drawing/2014/main" id="{2FAA64BA-7882-4EC2-93FF-B8DA2A420B90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2" name="Cube 1021">
                  <a:extLst>
                    <a:ext uri="{FF2B5EF4-FFF2-40B4-BE49-F238E27FC236}">
                      <a16:creationId xmlns:a16="http://schemas.microsoft.com/office/drawing/2014/main" id="{B1B7E635-9DB3-40A7-B197-4B7CFEAF0A27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3" name="Cube 1022">
                  <a:extLst>
                    <a:ext uri="{FF2B5EF4-FFF2-40B4-BE49-F238E27FC236}">
                      <a16:creationId xmlns:a16="http://schemas.microsoft.com/office/drawing/2014/main" id="{DE1898BD-CFDE-4AFA-88A4-763CC3A1B8F8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4" name="Cube 1023">
                  <a:extLst>
                    <a:ext uri="{FF2B5EF4-FFF2-40B4-BE49-F238E27FC236}">
                      <a16:creationId xmlns:a16="http://schemas.microsoft.com/office/drawing/2014/main" id="{E70DB3B6-0FCF-472E-A777-81045283DA95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60" name="Group 139">
                <a:extLst>
                  <a:ext uri="{FF2B5EF4-FFF2-40B4-BE49-F238E27FC236}">
                    <a16:creationId xmlns:a16="http://schemas.microsoft.com/office/drawing/2014/main" id="{D91E2350-B5E4-4659-82D3-C226FCE1BB1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05" name="Cube 1004">
                  <a:extLst>
                    <a:ext uri="{FF2B5EF4-FFF2-40B4-BE49-F238E27FC236}">
                      <a16:creationId xmlns:a16="http://schemas.microsoft.com/office/drawing/2014/main" id="{98813AAC-3C70-4A81-AFB9-CEA9A26155CC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6" name="Cube 1005">
                  <a:extLst>
                    <a:ext uri="{FF2B5EF4-FFF2-40B4-BE49-F238E27FC236}">
                      <a16:creationId xmlns:a16="http://schemas.microsoft.com/office/drawing/2014/main" id="{F3C48F46-2CFA-407B-8E9F-D5B5CCC137A1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7" name="Cube 1006">
                  <a:extLst>
                    <a:ext uri="{FF2B5EF4-FFF2-40B4-BE49-F238E27FC236}">
                      <a16:creationId xmlns:a16="http://schemas.microsoft.com/office/drawing/2014/main" id="{0EC8FD99-E0CF-42BC-8D2B-B0FC57E6B082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8" name="Cube 1007">
                  <a:extLst>
                    <a:ext uri="{FF2B5EF4-FFF2-40B4-BE49-F238E27FC236}">
                      <a16:creationId xmlns:a16="http://schemas.microsoft.com/office/drawing/2014/main" id="{758DB686-FB9E-4A07-B3AA-AFF5EB5A2D78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9" name="Cube 1008">
                  <a:extLst>
                    <a:ext uri="{FF2B5EF4-FFF2-40B4-BE49-F238E27FC236}">
                      <a16:creationId xmlns:a16="http://schemas.microsoft.com/office/drawing/2014/main" id="{4F66EBA1-629B-466D-B915-25D11978DC4B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0" name="Cube 1009">
                  <a:extLst>
                    <a:ext uri="{FF2B5EF4-FFF2-40B4-BE49-F238E27FC236}">
                      <a16:creationId xmlns:a16="http://schemas.microsoft.com/office/drawing/2014/main" id="{26EE6AE0-EF11-419C-9EB1-0047A00D08AF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1" name="Cube 1010">
                  <a:extLst>
                    <a:ext uri="{FF2B5EF4-FFF2-40B4-BE49-F238E27FC236}">
                      <a16:creationId xmlns:a16="http://schemas.microsoft.com/office/drawing/2014/main" id="{DB013AB6-A2F5-4370-8C33-DFFC9516CACF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2" name="Cube 1011">
                  <a:extLst>
                    <a:ext uri="{FF2B5EF4-FFF2-40B4-BE49-F238E27FC236}">
                      <a16:creationId xmlns:a16="http://schemas.microsoft.com/office/drawing/2014/main" id="{FD0700FB-4482-4D0E-AC1D-79DA404D4203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3" name="Cube 1012">
                  <a:extLst>
                    <a:ext uri="{FF2B5EF4-FFF2-40B4-BE49-F238E27FC236}">
                      <a16:creationId xmlns:a16="http://schemas.microsoft.com/office/drawing/2014/main" id="{21744C1D-5B60-43E1-A34F-E21FB9137BD5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4" name="Cube 1013">
                  <a:extLst>
                    <a:ext uri="{FF2B5EF4-FFF2-40B4-BE49-F238E27FC236}">
                      <a16:creationId xmlns:a16="http://schemas.microsoft.com/office/drawing/2014/main" id="{ED53F4FA-AE72-451D-8877-729F1A129D88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61" name="Group 150">
                <a:extLst>
                  <a:ext uri="{FF2B5EF4-FFF2-40B4-BE49-F238E27FC236}">
                    <a16:creationId xmlns:a16="http://schemas.microsoft.com/office/drawing/2014/main" id="{99AE4CF8-4410-4047-A634-775DC590D05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995" name="Cube 994">
                  <a:extLst>
                    <a:ext uri="{FF2B5EF4-FFF2-40B4-BE49-F238E27FC236}">
                      <a16:creationId xmlns:a16="http://schemas.microsoft.com/office/drawing/2014/main" id="{EC5E84A1-BE29-463F-9432-F51FE95F7191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6" name="Cube 995">
                  <a:extLst>
                    <a:ext uri="{FF2B5EF4-FFF2-40B4-BE49-F238E27FC236}">
                      <a16:creationId xmlns:a16="http://schemas.microsoft.com/office/drawing/2014/main" id="{37BDD544-4D20-42BF-9EBE-D2E90B206ED5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7" name="Cube 996">
                  <a:extLst>
                    <a:ext uri="{FF2B5EF4-FFF2-40B4-BE49-F238E27FC236}">
                      <a16:creationId xmlns:a16="http://schemas.microsoft.com/office/drawing/2014/main" id="{3CF93A7E-6264-40B6-8919-F018E59C1B61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8" name="Cube 997">
                  <a:extLst>
                    <a:ext uri="{FF2B5EF4-FFF2-40B4-BE49-F238E27FC236}">
                      <a16:creationId xmlns:a16="http://schemas.microsoft.com/office/drawing/2014/main" id="{4BD584C2-5597-47D3-8F59-89AA23CB363C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9" name="Cube 998">
                  <a:extLst>
                    <a:ext uri="{FF2B5EF4-FFF2-40B4-BE49-F238E27FC236}">
                      <a16:creationId xmlns:a16="http://schemas.microsoft.com/office/drawing/2014/main" id="{E3C96492-7AE1-4071-B76E-9B4E750BEFB9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0" name="Cube 999">
                  <a:extLst>
                    <a:ext uri="{FF2B5EF4-FFF2-40B4-BE49-F238E27FC236}">
                      <a16:creationId xmlns:a16="http://schemas.microsoft.com/office/drawing/2014/main" id="{BA27D0EC-0CE0-4E54-A405-99D39FA2233F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1" name="Cube 1000">
                  <a:extLst>
                    <a:ext uri="{FF2B5EF4-FFF2-40B4-BE49-F238E27FC236}">
                      <a16:creationId xmlns:a16="http://schemas.microsoft.com/office/drawing/2014/main" id="{B0B751D5-92B9-4D4C-80B0-CE9AE9380231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2" name="Cube 1001">
                  <a:extLst>
                    <a:ext uri="{FF2B5EF4-FFF2-40B4-BE49-F238E27FC236}">
                      <a16:creationId xmlns:a16="http://schemas.microsoft.com/office/drawing/2014/main" id="{530B8F81-4BFD-433C-A633-F441393EFAA7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3" name="Cube 1002">
                  <a:extLst>
                    <a:ext uri="{FF2B5EF4-FFF2-40B4-BE49-F238E27FC236}">
                      <a16:creationId xmlns:a16="http://schemas.microsoft.com/office/drawing/2014/main" id="{DFF3D3D5-4DE8-4A3C-8726-FBA874DF78CE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4" name="Cube 1003">
                  <a:extLst>
                    <a:ext uri="{FF2B5EF4-FFF2-40B4-BE49-F238E27FC236}">
                      <a16:creationId xmlns:a16="http://schemas.microsoft.com/office/drawing/2014/main" id="{DD58603B-2D12-4CB4-A913-CFF39003BFC0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62" name="Group 161">
                <a:extLst>
                  <a:ext uri="{FF2B5EF4-FFF2-40B4-BE49-F238E27FC236}">
                    <a16:creationId xmlns:a16="http://schemas.microsoft.com/office/drawing/2014/main" id="{8909626B-BE8F-4ED4-B460-51401C304D4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985" name="Cube 984">
                  <a:extLst>
                    <a:ext uri="{FF2B5EF4-FFF2-40B4-BE49-F238E27FC236}">
                      <a16:creationId xmlns:a16="http://schemas.microsoft.com/office/drawing/2014/main" id="{38884A74-0248-469D-8CE2-D9D324A3CAA1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6" name="Cube 985">
                  <a:extLst>
                    <a:ext uri="{FF2B5EF4-FFF2-40B4-BE49-F238E27FC236}">
                      <a16:creationId xmlns:a16="http://schemas.microsoft.com/office/drawing/2014/main" id="{6FFA93FE-4E0C-4344-8BE7-56AF0058E6BD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7" name="Cube 986">
                  <a:extLst>
                    <a:ext uri="{FF2B5EF4-FFF2-40B4-BE49-F238E27FC236}">
                      <a16:creationId xmlns:a16="http://schemas.microsoft.com/office/drawing/2014/main" id="{13EB552D-505D-4636-A575-21E707578448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8" name="Cube 987">
                  <a:extLst>
                    <a:ext uri="{FF2B5EF4-FFF2-40B4-BE49-F238E27FC236}">
                      <a16:creationId xmlns:a16="http://schemas.microsoft.com/office/drawing/2014/main" id="{9A3D1593-C43C-4252-8BAF-AB8344EA201E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9" name="Cube 988">
                  <a:extLst>
                    <a:ext uri="{FF2B5EF4-FFF2-40B4-BE49-F238E27FC236}">
                      <a16:creationId xmlns:a16="http://schemas.microsoft.com/office/drawing/2014/main" id="{A9CAB65B-475B-4B06-AFD5-D10F9255D24E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0" name="Cube 989">
                  <a:extLst>
                    <a:ext uri="{FF2B5EF4-FFF2-40B4-BE49-F238E27FC236}">
                      <a16:creationId xmlns:a16="http://schemas.microsoft.com/office/drawing/2014/main" id="{C85A8F42-3AAC-4F18-B5C2-87C2EA6FEEEA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1" name="Cube 990">
                  <a:extLst>
                    <a:ext uri="{FF2B5EF4-FFF2-40B4-BE49-F238E27FC236}">
                      <a16:creationId xmlns:a16="http://schemas.microsoft.com/office/drawing/2014/main" id="{A341999D-66CE-4B18-BC0A-233CD5F40BE4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2" name="Cube 991">
                  <a:extLst>
                    <a:ext uri="{FF2B5EF4-FFF2-40B4-BE49-F238E27FC236}">
                      <a16:creationId xmlns:a16="http://schemas.microsoft.com/office/drawing/2014/main" id="{2A378A4F-1DAB-43E4-A301-0373321CB4E5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3" name="Cube 992">
                  <a:extLst>
                    <a:ext uri="{FF2B5EF4-FFF2-40B4-BE49-F238E27FC236}">
                      <a16:creationId xmlns:a16="http://schemas.microsoft.com/office/drawing/2014/main" id="{79D6CCFE-3B15-40E2-834B-41AE8610E1C9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4" name="Cube 993">
                  <a:extLst>
                    <a:ext uri="{FF2B5EF4-FFF2-40B4-BE49-F238E27FC236}">
                      <a16:creationId xmlns:a16="http://schemas.microsoft.com/office/drawing/2014/main" id="{58650EE3-480C-4681-B6D4-F21F7FDCFF4C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63" name="Group 172">
                <a:extLst>
                  <a:ext uri="{FF2B5EF4-FFF2-40B4-BE49-F238E27FC236}">
                    <a16:creationId xmlns:a16="http://schemas.microsoft.com/office/drawing/2014/main" id="{2A325088-103B-4A12-A6A0-F968EB3F782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75" name="Cube 974">
                  <a:extLst>
                    <a:ext uri="{FF2B5EF4-FFF2-40B4-BE49-F238E27FC236}">
                      <a16:creationId xmlns:a16="http://schemas.microsoft.com/office/drawing/2014/main" id="{0D791EB9-E35B-4758-A0BE-CE002FFFF4A8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6" name="Cube 975">
                  <a:extLst>
                    <a:ext uri="{FF2B5EF4-FFF2-40B4-BE49-F238E27FC236}">
                      <a16:creationId xmlns:a16="http://schemas.microsoft.com/office/drawing/2014/main" id="{9161C2F5-753D-4398-915F-B62F1D9B51C5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7" name="Cube 976">
                  <a:extLst>
                    <a:ext uri="{FF2B5EF4-FFF2-40B4-BE49-F238E27FC236}">
                      <a16:creationId xmlns:a16="http://schemas.microsoft.com/office/drawing/2014/main" id="{CC9D2814-A5B1-461A-AE0F-49079A5E2363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8" name="Cube 977">
                  <a:extLst>
                    <a:ext uri="{FF2B5EF4-FFF2-40B4-BE49-F238E27FC236}">
                      <a16:creationId xmlns:a16="http://schemas.microsoft.com/office/drawing/2014/main" id="{9C578D00-34B8-49AC-8675-0F29B5D18284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9" name="Cube 978">
                  <a:extLst>
                    <a:ext uri="{FF2B5EF4-FFF2-40B4-BE49-F238E27FC236}">
                      <a16:creationId xmlns:a16="http://schemas.microsoft.com/office/drawing/2014/main" id="{299A4200-5D90-47B5-8BEB-91092319C594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0" name="Cube 979">
                  <a:extLst>
                    <a:ext uri="{FF2B5EF4-FFF2-40B4-BE49-F238E27FC236}">
                      <a16:creationId xmlns:a16="http://schemas.microsoft.com/office/drawing/2014/main" id="{367E2096-5B2D-4078-9F46-1B6EA04EE393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1" name="Cube 980">
                  <a:extLst>
                    <a:ext uri="{FF2B5EF4-FFF2-40B4-BE49-F238E27FC236}">
                      <a16:creationId xmlns:a16="http://schemas.microsoft.com/office/drawing/2014/main" id="{899447B4-CDFB-45F6-B737-32EBDDD12EF1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2" name="Cube 981">
                  <a:extLst>
                    <a:ext uri="{FF2B5EF4-FFF2-40B4-BE49-F238E27FC236}">
                      <a16:creationId xmlns:a16="http://schemas.microsoft.com/office/drawing/2014/main" id="{6D02672B-D997-482F-87EB-86029E2EDBD3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3" name="Cube 982">
                  <a:extLst>
                    <a:ext uri="{FF2B5EF4-FFF2-40B4-BE49-F238E27FC236}">
                      <a16:creationId xmlns:a16="http://schemas.microsoft.com/office/drawing/2014/main" id="{5C3CD468-33B1-4820-8BF9-430EEAD5A16F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4" name="Cube 983">
                  <a:extLst>
                    <a:ext uri="{FF2B5EF4-FFF2-40B4-BE49-F238E27FC236}">
                      <a16:creationId xmlns:a16="http://schemas.microsoft.com/office/drawing/2014/main" id="{15E3E971-6CDA-472D-9313-A03576B0D43C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64" name="Group 183">
                <a:extLst>
                  <a:ext uri="{FF2B5EF4-FFF2-40B4-BE49-F238E27FC236}">
                    <a16:creationId xmlns:a16="http://schemas.microsoft.com/office/drawing/2014/main" id="{987A6C1C-DD82-49EE-8520-9178D868781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65" name="Cube 964">
                  <a:extLst>
                    <a:ext uri="{FF2B5EF4-FFF2-40B4-BE49-F238E27FC236}">
                      <a16:creationId xmlns:a16="http://schemas.microsoft.com/office/drawing/2014/main" id="{DD6018CE-F863-4EAF-81DF-0485ED1F62BD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6" name="Cube 965">
                  <a:extLst>
                    <a:ext uri="{FF2B5EF4-FFF2-40B4-BE49-F238E27FC236}">
                      <a16:creationId xmlns:a16="http://schemas.microsoft.com/office/drawing/2014/main" id="{BB3D7EE5-78B5-406C-8EC1-372DED58408C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7" name="Cube 966">
                  <a:extLst>
                    <a:ext uri="{FF2B5EF4-FFF2-40B4-BE49-F238E27FC236}">
                      <a16:creationId xmlns:a16="http://schemas.microsoft.com/office/drawing/2014/main" id="{9B89E56F-CD64-4F47-97A9-CEA6AD3F709A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8" name="Cube 967">
                  <a:extLst>
                    <a:ext uri="{FF2B5EF4-FFF2-40B4-BE49-F238E27FC236}">
                      <a16:creationId xmlns:a16="http://schemas.microsoft.com/office/drawing/2014/main" id="{56C1E214-AD7F-4275-80A6-188F7101D001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9" name="Cube 968">
                  <a:extLst>
                    <a:ext uri="{FF2B5EF4-FFF2-40B4-BE49-F238E27FC236}">
                      <a16:creationId xmlns:a16="http://schemas.microsoft.com/office/drawing/2014/main" id="{27EB8237-8D21-4D0D-91E8-686D1FF84AA3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0" name="Cube 969">
                  <a:extLst>
                    <a:ext uri="{FF2B5EF4-FFF2-40B4-BE49-F238E27FC236}">
                      <a16:creationId xmlns:a16="http://schemas.microsoft.com/office/drawing/2014/main" id="{767B7499-3B3A-4238-A206-3713BBF804DE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1" name="Cube 970">
                  <a:extLst>
                    <a:ext uri="{FF2B5EF4-FFF2-40B4-BE49-F238E27FC236}">
                      <a16:creationId xmlns:a16="http://schemas.microsoft.com/office/drawing/2014/main" id="{26D4E234-ED98-4A08-A487-8D857416E839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2" name="Cube 971">
                  <a:extLst>
                    <a:ext uri="{FF2B5EF4-FFF2-40B4-BE49-F238E27FC236}">
                      <a16:creationId xmlns:a16="http://schemas.microsoft.com/office/drawing/2014/main" id="{2BC3DB82-670C-4AB8-90CB-EB9249BB603F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3" name="Cube 972">
                  <a:extLst>
                    <a:ext uri="{FF2B5EF4-FFF2-40B4-BE49-F238E27FC236}">
                      <a16:creationId xmlns:a16="http://schemas.microsoft.com/office/drawing/2014/main" id="{AE3CD4BE-4C0D-4097-BA27-AED0F5FD3AC2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4" name="Cube 973">
                  <a:extLst>
                    <a:ext uri="{FF2B5EF4-FFF2-40B4-BE49-F238E27FC236}">
                      <a16:creationId xmlns:a16="http://schemas.microsoft.com/office/drawing/2014/main" id="{5118CCB7-F041-4A21-BD49-544CACE4AA8A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1065" name="Group 1064">
              <a:extLst>
                <a:ext uri="{FF2B5EF4-FFF2-40B4-BE49-F238E27FC236}">
                  <a16:creationId xmlns:a16="http://schemas.microsoft.com/office/drawing/2014/main" id="{8FA39547-376F-40C6-8F90-D9EDF4BB51B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73262" y="3916179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066" name="Group 38">
                <a:extLst>
                  <a:ext uri="{FF2B5EF4-FFF2-40B4-BE49-F238E27FC236}">
                    <a16:creationId xmlns:a16="http://schemas.microsoft.com/office/drawing/2014/main" id="{B1A73A8A-0BFB-4ABD-82BA-05C38B74B03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66" name="Cube 1165">
                  <a:extLst>
                    <a:ext uri="{FF2B5EF4-FFF2-40B4-BE49-F238E27FC236}">
                      <a16:creationId xmlns:a16="http://schemas.microsoft.com/office/drawing/2014/main" id="{A2508A0D-0C42-4605-BE57-9F32E287B5F4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7" name="Cube 1166">
                  <a:extLst>
                    <a:ext uri="{FF2B5EF4-FFF2-40B4-BE49-F238E27FC236}">
                      <a16:creationId xmlns:a16="http://schemas.microsoft.com/office/drawing/2014/main" id="{F05431B5-D657-44A4-BBDF-192CABA06A80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8" name="Cube 1167">
                  <a:extLst>
                    <a:ext uri="{FF2B5EF4-FFF2-40B4-BE49-F238E27FC236}">
                      <a16:creationId xmlns:a16="http://schemas.microsoft.com/office/drawing/2014/main" id="{7563A920-4509-4032-A4F3-D60CA70D1815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9" name="Cube 1168">
                  <a:extLst>
                    <a:ext uri="{FF2B5EF4-FFF2-40B4-BE49-F238E27FC236}">
                      <a16:creationId xmlns:a16="http://schemas.microsoft.com/office/drawing/2014/main" id="{22F2F933-70D0-478C-B48F-65280BD3B706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0" name="Cube 1169">
                  <a:extLst>
                    <a:ext uri="{FF2B5EF4-FFF2-40B4-BE49-F238E27FC236}">
                      <a16:creationId xmlns:a16="http://schemas.microsoft.com/office/drawing/2014/main" id="{6AD25855-24A5-4BE9-A3F3-8C85AB10115C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1" name="Cube 1170">
                  <a:extLst>
                    <a:ext uri="{FF2B5EF4-FFF2-40B4-BE49-F238E27FC236}">
                      <a16:creationId xmlns:a16="http://schemas.microsoft.com/office/drawing/2014/main" id="{A7A29E5A-5E87-49D5-9E75-1F62E1041301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2" name="Cube 1171">
                  <a:extLst>
                    <a:ext uri="{FF2B5EF4-FFF2-40B4-BE49-F238E27FC236}">
                      <a16:creationId xmlns:a16="http://schemas.microsoft.com/office/drawing/2014/main" id="{D0AE3DA7-5AF2-4E77-9E01-0E7565C1B642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3" name="Cube 1172">
                  <a:extLst>
                    <a:ext uri="{FF2B5EF4-FFF2-40B4-BE49-F238E27FC236}">
                      <a16:creationId xmlns:a16="http://schemas.microsoft.com/office/drawing/2014/main" id="{19E42F6F-4FCE-4AE0-8428-5303BFEC7940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4" name="Cube 1173">
                  <a:extLst>
                    <a:ext uri="{FF2B5EF4-FFF2-40B4-BE49-F238E27FC236}">
                      <a16:creationId xmlns:a16="http://schemas.microsoft.com/office/drawing/2014/main" id="{892B1EE5-A6D8-4B8C-91AA-F5FDC20FBA19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5" name="Cube 1174">
                  <a:extLst>
                    <a:ext uri="{FF2B5EF4-FFF2-40B4-BE49-F238E27FC236}">
                      <a16:creationId xmlns:a16="http://schemas.microsoft.com/office/drawing/2014/main" id="{9F0D0750-A67A-4B33-84D6-B23B4A8CBCD7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67" name="Group 51">
                <a:extLst>
                  <a:ext uri="{FF2B5EF4-FFF2-40B4-BE49-F238E27FC236}">
                    <a16:creationId xmlns:a16="http://schemas.microsoft.com/office/drawing/2014/main" id="{6FC9A221-192D-4167-AD6C-8A517504A9E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56" name="Cube 1155">
                  <a:extLst>
                    <a:ext uri="{FF2B5EF4-FFF2-40B4-BE49-F238E27FC236}">
                      <a16:creationId xmlns:a16="http://schemas.microsoft.com/office/drawing/2014/main" id="{9BC41027-2472-474C-97BE-C09DE6795F89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7" name="Cube 1156">
                  <a:extLst>
                    <a:ext uri="{FF2B5EF4-FFF2-40B4-BE49-F238E27FC236}">
                      <a16:creationId xmlns:a16="http://schemas.microsoft.com/office/drawing/2014/main" id="{B3C9AAE1-6C38-44C9-9915-AA06CCB2DB10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8" name="Cube 1157">
                  <a:extLst>
                    <a:ext uri="{FF2B5EF4-FFF2-40B4-BE49-F238E27FC236}">
                      <a16:creationId xmlns:a16="http://schemas.microsoft.com/office/drawing/2014/main" id="{CE22342F-DA8E-4A18-BEDB-04828C0B09FB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9" name="Cube 1158">
                  <a:extLst>
                    <a:ext uri="{FF2B5EF4-FFF2-40B4-BE49-F238E27FC236}">
                      <a16:creationId xmlns:a16="http://schemas.microsoft.com/office/drawing/2014/main" id="{45D1B1EF-2A5E-4C6E-B143-FC519055418E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0" name="Cube 1159">
                  <a:extLst>
                    <a:ext uri="{FF2B5EF4-FFF2-40B4-BE49-F238E27FC236}">
                      <a16:creationId xmlns:a16="http://schemas.microsoft.com/office/drawing/2014/main" id="{F3C3A916-FE6E-4892-AC06-7F12ABF9C9F5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1" name="Cube 1160">
                  <a:extLst>
                    <a:ext uri="{FF2B5EF4-FFF2-40B4-BE49-F238E27FC236}">
                      <a16:creationId xmlns:a16="http://schemas.microsoft.com/office/drawing/2014/main" id="{44EE20ED-656E-40FD-8F3E-8A02FA7C1D1C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2" name="Cube 1161">
                  <a:extLst>
                    <a:ext uri="{FF2B5EF4-FFF2-40B4-BE49-F238E27FC236}">
                      <a16:creationId xmlns:a16="http://schemas.microsoft.com/office/drawing/2014/main" id="{B8E03743-5DED-454F-9493-187B13C049E4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3" name="Cube 1162">
                  <a:extLst>
                    <a:ext uri="{FF2B5EF4-FFF2-40B4-BE49-F238E27FC236}">
                      <a16:creationId xmlns:a16="http://schemas.microsoft.com/office/drawing/2014/main" id="{84C781C3-ECD1-4188-A273-AAFF4FFBF98C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4" name="Cube 1163">
                  <a:extLst>
                    <a:ext uri="{FF2B5EF4-FFF2-40B4-BE49-F238E27FC236}">
                      <a16:creationId xmlns:a16="http://schemas.microsoft.com/office/drawing/2014/main" id="{53B94C79-ACB3-4C2C-AD84-E60EA6C15E2F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5" name="Cube 1164">
                  <a:extLst>
                    <a:ext uri="{FF2B5EF4-FFF2-40B4-BE49-F238E27FC236}">
                      <a16:creationId xmlns:a16="http://schemas.microsoft.com/office/drawing/2014/main" id="{7EA07D5D-2F62-4299-82DE-80BB2AA38235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68" name="Group 62">
                <a:extLst>
                  <a:ext uri="{FF2B5EF4-FFF2-40B4-BE49-F238E27FC236}">
                    <a16:creationId xmlns:a16="http://schemas.microsoft.com/office/drawing/2014/main" id="{0ECDB88F-477D-4303-A1CE-5A380AEEA52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46" name="Cube 1145">
                  <a:extLst>
                    <a:ext uri="{FF2B5EF4-FFF2-40B4-BE49-F238E27FC236}">
                      <a16:creationId xmlns:a16="http://schemas.microsoft.com/office/drawing/2014/main" id="{D612BDA4-1FE6-4AF0-AE9D-B74FF098E6A3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7" name="Cube 1146">
                  <a:extLst>
                    <a:ext uri="{FF2B5EF4-FFF2-40B4-BE49-F238E27FC236}">
                      <a16:creationId xmlns:a16="http://schemas.microsoft.com/office/drawing/2014/main" id="{1FDF6BA8-32D2-48B6-BB03-0DE1AB24C94F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8" name="Cube 1147">
                  <a:extLst>
                    <a:ext uri="{FF2B5EF4-FFF2-40B4-BE49-F238E27FC236}">
                      <a16:creationId xmlns:a16="http://schemas.microsoft.com/office/drawing/2014/main" id="{747146EC-2E66-4892-A702-A622948C1E92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9" name="Cube 1148">
                  <a:extLst>
                    <a:ext uri="{FF2B5EF4-FFF2-40B4-BE49-F238E27FC236}">
                      <a16:creationId xmlns:a16="http://schemas.microsoft.com/office/drawing/2014/main" id="{AC7133E7-0216-420C-923D-91679BCCFF31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0" name="Cube 1149">
                  <a:extLst>
                    <a:ext uri="{FF2B5EF4-FFF2-40B4-BE49-F238E27FC236}">
                      <a16:creationId xmlns:a16="http://schemas.microsoft.com/office/drawing/2014/main" id="{ECAFC201-2310-4331-A4BA-D970BCB2E522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1" name="Cube 1150">
                  <a:extLst>
                    <a:ext uri="{FF2B5EF4-FFF2-40B4-BE49-F238E27FC236}">
                      <a16:creationId xmlns:a16="http://schemas.microsoft.com/office/drawing/2014/main" id="{CC87C3F0-1155-4159-A8E4-3CC939F528D8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2" name="Cube 1151">
                  <a:extLst>
                    <a:ext uri="{FF2B5EF4-FFF2-40B4-BE49-F238E27FC236}">
                      <a16:creationId xmlns:a16="http://schemas.microsoft.com/office/drawing/2014/main" id="{868F8EB1-D330-4BAB-AA54-670C48C57250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3" name="Cube 1152">
                  <a:extLst>
                    <a:ext uri="{FF2B5EF4-FFF2-40B4-BE49-F238E27FC236}">
                      <a16:creationId xmlns:a16="http://schemas.microsoft.com/office/drawing/2014/main" id="{D68E8836-9F6B-4DB2-841E-D1FBE2806F53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4" name="Cube 1153">
                  <a:extLst>
                    <a:ext uri="{FF2B5EF4-FFF2-40B4-BE49-F238E27FC236}">
                      <a16:creationId xmlns:a16="http://schemas.microsoft.com/office/drawing/2014/main" id="{C9D9FEBA-F611-45AC-8F86-5A782B051FE9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5" name="Cube 1154">
                  <a:extLst>
                    <a:ext uri="{FF2B5EF4-FFF2-40B4-BE49-F238E27FC236}">
                      <a16:creationId xmlns:a16="http://schemas.microsoft.com/office/drawing/2014/main" id="{3891F0A5-735D-4E2A-ADF8-4130568704F7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69" name="Group 73">
                <a:extLst>
                  <a:ext uri="{FF2B5EF4-FFF2-40B4-BE49-F238E27FC236}">
                    <a16:creationId xmlns:a16="http://schemas.microsoft.com/office/drawing/2014/main" id="{44748BAC-0718-48E5-8622-7603FF9BBE2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36" name="Cube 1135">
                  <a:extLst>
                    <a:ext uri="{FF2B5EF4-FFF2-40B4-BE49-F238E27FC236}">
                      <a16:creationId xmlns:a16="http://schemas.microsoft.com/office/drawing/2014/main" id="{D7699BF2-0FE8-48E0-B11B-BCDB81866C50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7" name="Cube 1136">
                  <a:extLst>
                    <a:ext uri="{FF2B5EF4-FFF2-40B4-BE49-F238E27FC236}">
                      <a16:creationId xmlns:a16="http://schemas.microsoft.com/office/drawing/2014/main" id="{C4698E1A-8CC6-446B-B911-0E750A752CEB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8" name="Cube 1137">
                  <a:extLst>
                    <a:ext uri="{FF2B5EF4-FFF2-40B4-BE49-F238E27FC236}">
                      <a16:creationId xmlns:a16="http://schemas.microsoft.com/office/drawing/2014/main" id="{68BAC9CC-B45D-4729-856B-6047E05E01ED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9" name="Cube 1138">
                  <a:extLst>
                    <a:ext uri="{FF2B5EF4-FFF2-40B4-BE49-F238E27FC236}">
                      <a16:creationId xmlns:a16="http://schemas.microsoft.com/office/drawing/2014/main" id="{1054AAC4-9A40-48FB-8BC8-42C031890BE2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0" name="Cube 1139">
                  <a:extLst>
                    <a:ext uri="{FF2B5EF4-FFF2-40B4-BE49-F238E27FC236}">
                      <a16:creationId xmlns:a16="http://schemas.microsoft.com/office/drawing/2014/main" id="{9866867B-BC2E-41EC-84CC-0A8462A0205E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1" name="Cube 1140">
                  <a:extLst>
                    <a:ext uri="{FF2B5EF4-FFF2-40B4-BE49-F238E27FC236}">
                      <a16:creationId xmlns:a16="http://schemas.microsoft.com/office/drawing/2014/main" id="{499ED8F7-6661-4629-83A2-B38A35DEDC56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2" name="Cube 1141">
                  <a:extLst>
                    <a:ext uri="{FF2B5EF4-FFF2-40B4-BE49-F238E27FC236}">
                      <a16:creationId xmlns:a16="http://schemas.microsoft.com/office/drawing/2014/main" id="{22919AEC-4522-4498-BD3D-B8F34A9DE562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3" name="Cube 1142">
                  <a:extLst>
                    <a:ext uri="{FF2B5EF4-FFF2-40B4-BE49-F238E27FC236}">
                      <a16:creationId xmlns:a16="http://schemas.microsoft.com/office/drawing/2014/main" id="{E34B58FA-D122-4A4B-9D75-BAECC88A68E5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4" name="Cube 1143">
                  <a:extLst>
                    <a:ext uri="{FF2B5EF4-FFF2-40B4-BE49-F238E27FC236}">
                      <a16:creationId xmlns:a16="http://schemas.microsoft.com/office/drawing/2014/main" id="{D70B0820-508F-45B6-869F-4FC879BEC817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5" name="Cube 1144">
                  <a:extLst>
                    <a:ext uri="{FF2B5EF4-FFF2-40B4-BE49-F238E27FC236}">
                      <a16:creationId xmlns:a16="http://schemas.microsoft.com/office/drawing/2014/main" id="{322FC76C-DDC2-4C67-9F16-5AF65AFBADBA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70" name="Group 84">
                <a:extLst>
                  <a:ext uri="{FF2B5EF4-FFF2-40B4-BE49-F238E27FC236}">
                    <a16:creationId xmlns:a16="http://schemas.microsoft.com/office/drawing/2014/main" id="{2D42D23E-338A-457C-A573-676F8797F53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26" name="Cube 1125">
                  <a:extLst>
                    <a:ext uri="{FF2B5EF4-FFF2-40B4-BE49-F238E27FC236}">
                      <a16:creationId xmlns:a16="http://schemas.microsoft.com/office/drawing/2014/main" id="{4FE76EC2-D7EE-4367-B494-AC59BDD241E5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7" name="Cube 1126">
                  <a:extLst>
                    <a:ext uri="{FF2B5EF4-FFF2-40B4-BE49-F238E27FC236}">
                      <a16:creationId xmlns:a16="http://schemas.microsoft.com/office/drawing/2014/main" id="{D9C9BF22-B5AE-479B-B314-6EDE7888C502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8" name="Cube 1127">
                  <a:extLst>
                    <a:ext uri="{FF2B5EF4-FFF2-40B4-BE49-F238E27FC236}">
                      <a16:creationId xmlns:a16="http://schemas.microsoft.com/office/drawing/2014/main" id="{8726834E-1B47-4DA7-AAD4-AA5ED6BBD90D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9" name="Cube 1128">
                  <a:extLst>
                    <a:ext uri="{FF2B5EF4-FFF2-40B4-BE49-F238E27FC236}">
                      <a16:creationId xmlns:a16="http://schemas.microsoft.com/office/drawing/2014/main" id="{43AAF638-9C52-4089-865E-67EE655EE90C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0" name="Cube 1129">
                  <a:extLst>
                    <a:ext uri="{FF2B5EF4-FFF2-40B4-BE49-F238E27FC236}">
                      <a16:creationId xmlns:a16="http://schemas.microsoft.com/office/drawing/2014/main" id="{1E11E334-9FDD-4660-96A2-9F2D25AD33B1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1" name="Cube 1130">
                  <a:extLst>
                    <a:ext uri="{FF2B5EF4-FFF2-40B4-BE49-F238E27FC236}">
                      <a16:creationId xmlns:a16="http://schemas.microsoft.com/office/drawing/2014/main" id="{0773A690-8E54-4C9D-8737-DBDD3BFDB4FC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2" name="Cube 1131">
                  <a:extLst>
                    <a:ext uri="{FF2B5EF4-FFF2-40B4-BE49-F238E27FC236}">
                      <a16:creationId xmlns:a16="http://schemas.microsoft.com/office/drawing/2014/main" id="{2F7C3F72-51F0-4AF8-BF05-56C0A2081FEB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3" name="Cube 1132">
                  <a:extLst>
                    <a:ext uri="{FF2B5EF4-FFF2-40B4-BE49-F238E27FC236}">
                      <a16:creationId xmlns:a16="http://schemas.microsoft.com/office/drawing/2014/main" id="{B26186EF-7BE6-4339-8AD9-6FD31EC44106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4" name="Cube 1133">
                  <a:extLst>
                    <a:ext uri="{FF2B5EF4-FFF2-40B4-BE49-F238E27FC236}">
                      <a16:creationId xmlns:a16="http://schemas.microsoft.com/office/drawing/2014/main" id="{B6CD0C0B-1367-4E46-A331-391F093A80FF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5" name="Cube 1134">
                  <a:extLst>
                    <a:ext uri="{FF2B5EF4-FFF2-40B4-BE49-F238E27FC236}">
                      <a16:creationId xmlns:a16="http://schemas.microsoft.com/office/drawing/2014/main" id="{6DE4A0ED-D6D8-4825-BC97-D95B8116A3C9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71" name="Group 139">
                <a:extLst>
                  <a:ext uri="{FF2B5EF4-FFF2-40B4-BE49-F238E27FC236}">
                    <a16:creationId xmlns:a16="http://schemas.microsoft.com/office/drawing/2014/main" id="{A3852C43-A8DD-4671-AB60-69E7C9C9C4E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16" name="Cube 1115">
                  <a:extLst>
                    <a:ext uri="{FF2B5EF4-FFF2-40B4-BE49-F238E27FC236}">
                      <a16:creationId xmlns:a16="http://schemas.microsoft.com/office/drawing/2014/main" id="{263C8E28-FF01-4BF7-AFD2-39E1179B736E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7" name="Cube 1116">
                  <a:extLst>
                    <a:ext uri="{FF2B5EF4-FFF2-40B4-BE49-F238E27FC236}">
                      <a16:creationId xmlns:a16="http://schemas.microsoft.com/office/drawing/2014/main" id="{01D70655-8D2D-44C8-8560-4F07C4AD3EC0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8" name="Cube 1117">
                  <a:extLst>
                    <a:ext uri="{FF2B5EF4-FFF2-40B4-BE49-F238E27FC236}">
                      <a16:creationId xmlns:a16="http://schemas.microsoft.com/office/drawing/2014/main" id="{06F5A750-B3D0-41AA-A552-0B934C210E79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9" name="Cube 1118">
                  <a:extLst>
                    <a:ext uri="{FF2B5EF4-FFF2-40B4-BE49-F238E27FC236}">
                      <a16:creationId xmlns:a16="http://schemas.microsoft.com/office/drawing/2014/main" id="{A6456644-0681-428A-BC76-CA37B147D3FA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0" name="Cube 1119">
                  <a:extLst>
                    <a:ext uri="{FF2B5EF4-FFF2-40B4-BE49-F238E27FC236}">
                      <a16:creationId xmlns:a16="http://schemas.microsoft.com/office/drawing/2014/main" id="{20016136-60B9-4984-A643-B06F35F2A8B3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1" name="Cube 1120">
                  <a:extLst>
                    <a:ext uri="{FF2B5EF4-FFF2-40B4-BE49-F238E27FC236}">
                      <a16:creationId xmlns:a16="http://schemas.microsoft.com/office/drawing/2014/main" id="{166EA382-13FA-408B-A5FB-46B9F11D24F9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2" name="Cube 1121">
                  <a:extLst>
                    <a:ext uri="{FF2B5EF4-FFF2-40B4-BE49-F238E27FC236}">
                      <a16:creationId xmlns:a16="http://schemas.microsoft.com/office/drawing/2014/main" id="{1D915AEC-5F6C-4A69-AB3E-337AD40666C1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3" name="Cube 1122">
                  <a:extLst>
                    <a:ext uri="{FF2B5EF4-FFF2-40B4-BE49-F238E27FC236}">
                      <a16:creationId xmlns:a16="http://schemas.microsoft.com/office/drawing/2014/main" id="{A1E02AE2-A877-4C74-86E4-378AAFA252A1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4" name="Cube 1123">
                  <a:extLst>
                    <a:ext uri="{FF2B5EF4-FFF2-40B4-BE49-F238E27FC236}">
                      <a16:creationId xmlns:a16="http://schemas.microsoft.com/office/drawing/2014/main" id="{FF2A1489-5FB7-42B1-B16E-D4E12C584B4D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5" name="Cube 1124">
                  <a:extLst>
                    <a:ext uri="{FF2B5EF4-FFF2-40B4-BE49-F238E27FC236}">
                      <a16:creationId xmlns:a16="http://schemas.microsoft.com/office/drawing/2014/main" id="{FCD64127-76C5-4AD8-A43C-1102566E23D6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72" name="Group 150">
                <a:extLst>
                  <a:ext uri="{FF2B5EF4-FFF2-40B4-BE49-F238E27FC236}">
                    <a16:creationId xmlns:a16="http://schemas.microsoft.com/office/drawing/2014/main" id="{1F1E9392-47DC-46BD-8C8E-E1C297A27C7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1106" name="Cube 1105">
                  <a:extLst>
                    <a:ext uri="{FF2B5EF4-FFF2-40B4-BE49-F238E27FC236}">
                      <a16:creationId xmlns:a16="http://schemas.microsoft.com/office/drawing/2014/main" id="{4ACFDD0F-56E5-4862-971E-97445327692B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7" name="Cube 1106">
                  <a:extLst>
                    <a:ext uri="{FF2B5EF4-FFF2-40B4-BE49-F238E27FC236}">
                      <a16:creationId xmlns:a16="http://schemas.microsoft.com/office/drawing/2014/main" id="{BB719609-38F7-444D-961C-99F702F0EB2D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8" name="Cube 1107">
                  <a:extLst>
                    <a:ext uri="{FF2B5EF4-FFF2-40B4-BE49-F238E27FC236}">
                      <a16:creationId xmlns:a16="http://schemas.microsoft.com/office/drawing/2014/main" id="{7928277E-D9F8-4006-899C-1A0313C7F897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9" name="Cube 1108">
                  <a:extLst>
                    <a:ext uri="{FF2B5EF4-FFF2-40B4-BE49-F238E27FC236}">
                      <a16:creationId xmlns:a16="http://schemas.microsoft.com/office/drawing/2014/main" id="{EF88FC9B-66A0-4527-BBA1-4E01FE18DD30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0" name="Cube 1109">
                  <a:extLst>
                    <a:ext uri="{FF2B5EF4-FFF2-40B4-BE49-F238E27FC236}">
                      <a16:creationId xmlns:a16="http://schemas.microsoft.com/office/drawing/2014/main" id="{08453FA7-E484-44C9-AE73-B209FE9C31C7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1" name="Cube 1110">
                  <a:extLst>
                    <a:ext uri="{FF2B5EF4-FFF2-40B4-BE49-F238E27FC236}">
                      <a16:creationId xmlns:a16="http://schemas.microsoft.com/office/drawing/2014/main" id="{55AD287D-B5E8-4035-A1F8-A5B26D5F0007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2" name="Cube 1111">
                  <a:extLst>
                    <a:ext uri="{FF2B5EF4-FFF2-40B4-BE49-F238E27FC236}">
                      <a16:creationId xmlns:a16="http://schemas.microsoft.com/office/drawing/2014/main" id="{68B14FA1-18C6-4B96-A16A-6E6762426632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3" name="Cube 1112">
                  <a:extLst>
                    <a:ext uri="{FF2B5EF4-FFF2-40B4-BE49-F238E27FC236}">
                      <a16:creationId xmlns:a16="http://schemas.microsoft.com/office/drawing/2014/main" id="{575D7B87-C0EF-407B-9538-29E3B46C8D8F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4" name="Cube 1113">
                  <a:extLst>
                    <a:ext uri="{FF2B5EF4-FFF2-40B4-BE49-F238E27FC236}">
                      <a16:creationId xmlns:a16="http://schemas.microsoft.com/office/drawing/2014/main" id="{AD40F4EC-6BCD-4CEF-A743-8F0FB1F36C9B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5" name="Cube 1114">
                  <a:extLst>
                    <a:ext uri="{FF2B5EF4-FFF2-40B4-BE49-F238E27FC236}">
                      <a16:creationId xmlns:a16="http://schemas.microsoft.com/office/drawing/2014/main" id="{31FEF4EF-9C30-456E-828C-A9654B1C8532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73" name="Group 161">
                <a:extLst>
                  <a:ext uri="{FF2B5EF4-FFF2-40B4-BE49-F238E27FC236}">
                    <a16:creationId xmlns:a16="http://schemas.microsoft.com/office/drawing/2014/main" id="{CE87182F-78E9-4266-B106-8635F09E1F6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1096" name="Cube 1095">
                  <a:extLst>
                    <a:ext uri="{FF2B5EF4-FFF2-40B4-BE49-F238E27FC236}">
                      <a16:creationId xmlns:a16="http://schemas.microsoft.com/office/drawing/2014/main" id="{418F1C6E-58BF-437C-988A-0B1628379864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7" name="Cube 1096">
                  <a:extLst>
                    <a:ext uri="{FF2B5EF4-FFF2-40B4-BE49-F238E27FC236}">
                      <a16:creationId xmlns:a16="http://schemas.microsoft.com/office/drawing/2014/main" id="{5B227689-99C6-48E4-9AA5-EA3ED8985395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8" name="Cube 1097">
                  <a:extLst>
                    <a:ext uri="{FF2B5EF4-FFF2-40B4-BE49-F238E27FC236}">
                      <a16:creationId xmlns:a16="http://schemas.microsoft.com/office/drawing/2014/main" id="{ED7CA962-D7FA-41B5-A463-78D7D840D9D1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9" name="Cube 1098">
                  <a:extLst>
                    <a:ext uri="{FF2B5EF4-FFF2-40B4-BE49-F238E27FC236}">
                      <a16:creationId xmlns:a16="http://schemas.microsoft.com/office/drawing/2014/main" id="{B1D4D2D8-27CC-4F80-BA56-AB0E8645CB73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0" name="Cube 1099">
                  <a:extLst>
                    <a:ext uri="{FF2B5EF4-FFF2-40B4-BE49-F238E27FC236}">
                      <a16:creationId xmlns:a16="http://schemas.microsoft.com/office/drawing/2014/main" id="{AEC29EFA-BBF4-4C87-B9D5-A95DB196E5B6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1" name="Cube 1100">
                  <a:extLst>
                    <a:ext uri="{FF2B5EF4-FFF2-40B4-BE49-F238E27FC236}">
                      <a16:creationId xmlns:a16="http://schemas.microsoft.com/office/drawing/2014/main" id="{4CB25B05-7B4A-4DE7-A270-C047A44AC7D2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2" name="Cube 1101">
                  <a:extLst>
                    <a:ext uri="{FF2B5EF4-FFF2-40B4-BE49-F238E27FC236}">
                      <a16:creationId xmlns:a16="http://schemas.microsoft.com/office/drawing/2014/main" id="{EC4CC0BE-DFDD-4367-B201-90D7805CAC44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3" name="Cube 1102">
                  <a:extLst>
                    <a:ext uri="{FF2B5EF4-FFF2-40B4-BE49-F238E27FC236}">
                      <a16:creationId xmlns:a16="http://schemas.microsoft.com/office/drawing/2014/main" id="{29619837-5454-4454-8E33-0CCF6FDC19F3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4" name="Cube 1103">
                  <a:extLst>
                    <a:ext uri="{FF2B5EF4-FFF2-40B4-BE49-F238E27FC236}">
                      <a16:creationId xmlns:a16="http://schemas.microsoft.com/office/drawing/2014/main" id="{25A8714C-D52A-48B4-A86C-7874C8F91119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5" name="Cube 1104">
                  <a:extLst>
                    <a:ext uri="{FF2B5EF4-FFF2-40B4-BE49-F238E27FC236}">
                      <a16:creationId xmlns:a16="http://schemas.microsoft.com/office/drawing/2014/main" id="{ADCDA796-478B-4301-A0E5-E02DBFB17A51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74" name="Group 172">
                <a:extLst>
                  <a:ext uri="{FF2B5EF4-FFF2-40B4-BE49-F238E27FC236}">
                    <a16:creationId xmlns:a16="http://schemas.microsoft.com/office/drawing/2014/main" id="{FB7D82C2-42C1-47B4-9D2C-BB94DB42F1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86" name="Cube 1085">
                  <a:extLst>
                    <a:ext uri="{FF2B5EF4-FFF2-40B4-BE49-F238E27FC236}">
                      <a16:creationId xmlns:a16="http://schemas.microsoft.com/office/drawing/2014/main" id="{A6321917-BFC0-428C-91AD-EFE7796EF591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7" name="Cube 1086">
                  <a:extLst>
                    <a:ext uri="{FF2B5EF4-FFF2-40B4-BE49-F238E27FC236}">
                      <a16:creationId xmlns:a16="http://schemas.microsoft.com/office/drawing/2014/main" id="{29F5DE02-29AD-49A9-9659-E66464006768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8" name="Cube 1087">
                  <a:extLst>
                    <a:ext uri="{FF2B5EF4-FFF2-40B4-BE49-F238E27FC236}">
                      <a16:creationId xmlns:a16="http://schemas.microsoft.com/office/drawing/2014/main" id="{2519972B-F021-40A8-96DC-5ECDB50679FB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9" name="Cube 1088">
                  <a:extLst>
                    <a:ext uri="{FF2B5EF4-FFF2-40B4-BE49-F238E27FC236}">
                      <a16:creationId xmlns:a16="http://schemas.microsoft.com/office/drawing/2014/main" id="{CD3FAEDE-B216-4C26-BF5E-2C7F16BC8A8D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0" name="Cube 1089">
                  <a:extLst>
                    <a:ext uri="{FF2B5EF4-FFF2-40B4-BE49-F238E27FC236}">
                      <a16:creationId xmlns:a16="http://schemas.microsoft.com/office/drawing/2014/main" id="{62292676-AE06-4455-B951-BC1A344B1734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1" name="Cube 1090">
                  <a:extLst>
                    <a:ext uri="{FF2B5EF4-FFF2-40B4-BE49-F238E27FC236}">
                      <a16:creationId xmlns:a16="http://schemas.microsoft.com/office/drawing/2014/main" id="{54D22A42-B7D7-4FEC-A833-7FEEAFF854E3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2" name="Cube 1091">
                  <a:extLst>
                    <a:ext uri="{FF2B5EF4-FFF2-40B4-BE49-F238E27FC236}">
                      <a16:creationId xmlns:a16="http://schemas.microsoft.com/office/drawing/2014/main" id="{F3966D70-8611-4606-B249-05EC98295E5E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3" name="Cube 1092">
                  <a:extLst>
                    <a:ext uri="{FF2B5EF4-FFF2-40B4-BE49-F238E27FC236}">
                      <a16:creationId xmlns:a16="http://schemas.microsoft.com/office/drawing/2014/main" id="{4A856D38-EFB6-4FD4-9CF7-404B9F24D25A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4" name="Cube 1093">
                  <a:extLst>
                    <a:ext uri="{FF2B5EF4-FFF2-40B4-BE49-F238E27FC236}">
                      <a16:creationId xmlns:a16="http://schemas.microsoft.com/office/drawing/2014/main" id="{234DAFFF-274B-42C1-99D4-BD318DDB9E11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5" name="Cube 1094">
                  <a:extLst>
                    <a:ext uri="{FF2B5EF4-FFF2-40B4-BE49-F238E27FC236}">
                      <a16:creationId xmlns:a16="http://schemas.microsoft.com/office/drawing/2014/main" id="{CF0AC87A-D118-4E7F-8DFB-AF6EC4CF5BD8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75" name="Group 183">
                <a:extLst>
                  <a:ext uri="{FF2B5EF4-FFF2-40B4-BE49-F238E27FC236}">
                    <a16:creationId xmlns:a16="http://schemas.microsoft.com/office/drawing/2014/main" id="{D9D6D45D-07C8-411A-A31B-869EBDD62FD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76" name="Cube 1075">
                  <a:extLst>
                    <a:ext uri="{FF2B5EF4-FFF2-40B4-BE49-F238E27FC236}">
                      <a16:creationId xmlns:a16="http://schemas.microsoft.com/office/drawing/2014/main" id="{B74125BA-6ED5-455C-AC42-14A6F3B000C3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7" name="Cube 1076">
                  <a:extLst>
                    <a:ext uri="{FF2B5EF4-FFF2-40B4-BE49-F238E27FC236}">
                      <a16:creationId xmlns:a16="http://schemas.microsoft.com/office/drawing/2014/main" id="{300FFFB0-3814-40FF-A014-4297F0A9D0FE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8" name="Cube 1077">
                  <a:extLst>
                    <a:ext uri="{FF2B5EF4-FFF2-40B4-BE49-F238E27FC236}">
                      <a16:creationId xmlns:a16="http://schemas.microsoft.com/office/drawing/2014/main" id="{119D887E-08CB-4CC7-855F-87F9E771FC4F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9" name="Cube 1078">
                  <a:extLst>
                    <a:ext uri="{FF2B5EF4-FFF2-40B4-BE49-F238E27FC236}">
                      <a16:creationId xmlns:a16="http://schemas.microsoft.com/office/drawing/2014/main" id="{7D41C935-308D-4B55-95ED-5700A7A7A07C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0" name="Cube 1079">
                  <a:extLst>
                    <a:ext uri="{FF2B5EF4-FFF2-40B4-BE49-F238E27FC236}">
                      <a16:creationId xmlns:a16="http://schemas.microsoft.com/office/drawing/2014/main" id="{8C677885-A193-467C-87FE-67CA0D38275F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1" name="Cube 1080">
                  <a:extLst>
                    <a:ext uri="{FF2B5EF4-FFF2-40B4-BE49-F238E27FC236}">
                      <a16:creationId xmlns:a16="http://schemas.microsoft.com/office/drawing/2014/main" id="{FEB84243-3210-4057-8236-A31A65FE35F2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2" name="Cube 1081">
                  <a:extLst>
                    <a:ext uri="{FF2B5EF4-FFF2-40B4-BE49-F238E27FC236}">
                      <a16:creationId xmlns:a16="http://schemas.microsoft.com/office/drawing/2014/main" id="{F660AA63-99B4-455B-8845-BCE84C038554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3" name="Cube 1082">
                  <a:extLst>
                    <a:ext uri="{FF2B5EF4-FFF2-40B4-BE49-F238E27FC236}">
                      <a16:creationId xmlns:a16="http://schemas.microsoft.com/office/drawing/2014/main" id="{CDF4B4B3-E405-4496-B3CE-5627B72F2A33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4" name="Cube 1083">
                  <a:extLst>
                    <a:ext uri="{FF2B5EF4-FFF2-40B4-BE49-F238E27FC236}">
                      <a16:creationId xmlns:a16="http://schemas.microsoft.com/office/drawing/2014/main" id="{905B77E0-F875-4919-9CC7-6B75350DBBB1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5" name="Cube 1084">
                  <a:extLst>
                    <a:ext uri="{FF2B5EF4-FFF2-40B4-BE49-F238E27FC236}">
                      <a16:creationId xmlns:a16="http://schemas.microsoft.com/office/drawing/2014/main" id="{72E75097-792C-41D0-9116-3C60DEBB17C9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1176" name="Group 1175">
              <a:extLst>
                <a:ext uri="{FF2B5EF4-FFF2-40B4-BE49-F238E27FC236}">
                  <a16:creationId xmlns:a16="http://schemas.microsoft.com/office/drawing/2014/main" id="{D9BD9785-B53D-4E79-811D-B20943FAE7E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51333" y="3916179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177" name="Group 38">
                <a:extLst>
                  <a:ext uri="{FF2B5EF4-FFF2-40B4-BE49-F238E27FC236}">
                    <a16:creationId xmlns:a16="http://schemas.microsoft.com/office/drawing/2014/main" id="{51AE83CC-4246-4447-9276-6C67D5EF970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277" name="Cube 1276">
                  <a:extLst>
                    <a:ext uri="{FF2B5EF4-FFF2-40B4-BE49-F238E27FC236}">
                      <a16:creationId xmlns:a16="http://schemas.microsoft.com/office/drawing/2014/main" id="{81A01202-F044-49A6-8DC4-CC5E4AA8A394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78" name="Cube 1277">
                  <a:extLst>
                    <a:ext uri="{FF2B5EF4-FFF2-40B4-BE49-F238E27FC236}">
                      <a16:creationId xmlns:a16="http://schemas.microsoft.com/office/drawing/2014/main" id="{A32EC018-7D6F-4051-AA45-8B81AD2D2031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79" name="Cube 1278">
                  <a:extLst>
                    <a:ext uri="{FF2B5EF4-FFF2-40B4-BE49-F238E27FC236}">
                      <a16:creationId xmlns:a16="http://schemas.microsoft.com/office/drawing/2014/main" id="{1BB47AD1-12EA-4319-87C6-432499A7D939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80" name="Cube 1279">
                  <a:extLst>
                    <a:ext uri="{FF2B5EF4-FFF2-40B4-BE49-F238E27FC236}">
                      <a16:creationId xmlns:a16="http://schemas.microsoft.com/office/drawing/2014/main" id="{C68D04F9-71C1-4F1F-89FB-71E15FC821C9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81" name="Cube 1280">
                  <a:extLst>
                    <a:ext uri="{FF2B5EF4-FFF2-40B4-BE49-F238E27FC236}">
                      <a16:creationId xmlns:a16="http://schemas.microsoft.com/office/drawing/2014/main" id="{57545BE4-1B39-456C-8466-D89BB6D81351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82" name="Cube 1281">
                  <a:extLst>
                    <a:ext uri="{FF2B5EF4-FFF2-40B4-BE49-F238E27FC236}">
                      <a16:creationId xmlns:a16="http://schemas.microsoft.com/office/drawing/2014/main" id="{446B3ADD-A5E5-48AE-BAD1-24CD11000903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83" name="Cube 1282">
                  <a:extLst>
                    <a:ext uri="{FF2B5EF4-FFF2-40B4-BE49-F238E27FC236}">
                      <a16:creationId xmlns:a16="http://schemas.microsoft.com/office/drawing/2014/main" id="{2AC6CE72-3B43-4534-AE74-832655EFAE93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84" name="Cube 1283">
                  <a:extLst>
                    <a:ext uri="{FF2B5EF4-FFF2-40B4-BE49-F238E27FC236}">
                      <a16:creationId xmlns:a16="http://schemas.microsoft.com/office/drawing/2014/main" id="{908DE3D2-4EF9-4EBE-831D-106C8285F260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85" name="Cube 1284">
                  <a:extLst>
                    <a:ext uri="{FF2B5EF4-FFF2-40B4-BE49-F238E27FC236}">
                      <a16:creationId xmlns:a16="http://schemas.microsoft.com/office/drawing/2014/main" id="{9D042AD3-EF2F-4470-8F2B-602B95F195A1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86" name="Cube 1285">
                  <a:extLst>
                    <a:ext uri="{FF2B5EF4-FFF2-40B4-BE49-F238E27FC236}">
                      <a16:creationId xmlns:a16="http://schemas.microsoft.com/office/drawing/2014/main" id="{718E1079-751C-45A0-9D23-CF5609CAAD88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78" name="Group 51">
                <a:extLst>
                  <a:ext uri="{FF2B5EF4-FFF2-40B4-BE49-F238E27FC236}">
                    <a16:creationId xmlns:a16="http://schemas.microsoft.com/office/drawing/2014/main" id="{F8794E07-FE04-4BEE-9534-CD97117F50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267" name="Cube 1266">
                  <a:extLst>
                    <a:ext uri="{FF2B5EF4-FFF2-40B4-BE49-F238E27FC236}">
                      <a16:creationId xmlns:a16="http://schemas.microsoft.com/office/drawing/2014/main" id="{0FA7042E-52CF-404B-8BFE-54660E03517E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68" name="Cube 1267">
                  <a:extLst>
                    <a:ext uri="{FF2B5EF4-FFF2-40B4-BE49-F238E27FC236}">
                      <a16:creationId xmlns:a16="http://schemas.microsoft.com/office/drawing/2014/main" id="{C2EBBE2B-EA8D-4A3A-BD59-3BD45F8F36E8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69" name="Cube 1268">
                  <a:extLst>
                    <a:ext uri="{FF2B5EF4-FFF2-40B4-BE49-F238E27FC236}">
                      <a16:creationId xmlns:a16="http://schemas.microsoft.com/office/drawing/2014/main" id="{CBFF3193-6C0F-42D4-83A1-3A7FAE72EC6D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70" name="Cube 1269">
                  <a:extLst>
                    <a:ext uri="{FF2B5EF4-FFF2-40B4-BE49-F238E27FC236}">
                      <a16:creationId xmlns:a16="http://schemas.microsoft.com/office/drawing/2014/main" id="{4ACFA39F-23F2-44B7-BF98-B99727B19285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71" name="Cube 1270">
                  <a:extLst>
                    <a:ext uri="{FF2B5EF4-FFF2-40B4-BE49-F238E27FC236}">
                      <a16:creationId xmlns:a16="http://schemas.microsoft.com/office/drawing/2014/main" id="{2D634F28-4429-4069-B06E-524AFD0839AD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72" name="Cube 1271">
                  <a:extLst>
                    <a:ext uri="{FF2B5EF4-FFF2-40B4-BE49-F238E27FC236}">
                      <a16:creationId xmlns:a16="http://schemas.microsoft.com/office/drawing/2014/main" id="{CAD7D33C-CD81-4658-9534-BD3F6038E3FD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73" name="Cube 1272">
                  <a:extLst>
                    <a:ext uri="{FF2B5EF4-FFF2-40B4-BE49-F238E27FC236}">
                      <a16:creationId xmlns:a16="http://schemas.microsoft.com/office/drawing/2014/main" id="{9E8FDC37-9BF0-48D2-8A61-4B8F578F9C73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74" name="Cube 1273">
                  <a:extLst>
                    <a:ext uri="{FF2B5EF4-FFF2-40B4-BE49-F238E27FC236}">
                      <a16:creationId xmlns:a16="http://schemas.microsoft.com/office/drawing/2014/main" id="{014C1A7F-A10F-44D0-979C-84465F9CDD7E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75" name="Cube 1274">
                  <a:extLst>
                    <a:ext uri="{FF2B5EF4-FFF2-40B4-BE49-F238E27FC236}">
                      <a16:creationId xmlns:a16="http://schemas.microsoft.com/office/drawing/2014/main" id="{B9A442E5-2068-443B-91FA-2D59155F546E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76" name="Cube 1275">
                  <a:extLst>
                    <a:ext uri="{FF2B5EF4-FFF2-40B4-BE49-F238E27FC236}">
                      <a16:creationId xmlns:a16="http://schemas.microsoft.com/office/drawing/2014/main" id="{A9A61D0B-CE6C-4FC8-BAF2-DC1CBC4B9FD5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79" name="Group 62">
                <a:extLst>
                  <a:ext uri="{FF2B5EF4-FFF2-40B4-BE49-F238E27FC236}">
                    <a16:creationId xmlns:a16="http://schemas.microsoft.com/office/drawing/2014/main" id="{CD0998D7-00BE-431E-8915-898BE9C77F4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257" name="Cube 1256">
                  <a:extLst>
                    <a:ext uri="{FF2B5EF4-FFF2-40B4-BE49-F238E27FC236}">
                      <a16:creationId xmlns:a16="http://schemas.microsoft.com/office/drawing/2014/main" id="{4AFA4AA4-42EC-4016-8961-710CE7975F7E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8" name="Cube 1257">
                  <a:extLst>
                    <a:ext uri="{FF2B5EF4-FFF2-40B4-BE49-F238E27FC236}">
                      <a16:creationId xmlns:a16="http://schemas.microsoft.com/office/drawing/2014/main" id="{64699266-7F5E-42F5-83E8-798A9067F484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9" name="Cube 1258">
                  <a:extLst>
                    <a:ext uri="{FF2B5EF4-FFF2-40B4-BE49-F238E27FC236}">
                      <a16:creationId xmlns:a16="http://schemas.microsoft.com/office/drawing/2014/main" id="{662FF4DE-76D4-4A32-9FD3-42AD3BC21995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60" name="Cube 1259">
                  <a:extLst>
                    <a:ext uri="{FF2B5EF4-FFF2-40B4-BE49-F238E27FC236}">
                      <a16:creationId xmlns:a16="http://schemas.microsoft.com/office/drawing/2014/main" id="{B8834571-ACE3-490D-909F-309D61D5BC81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61" name="Cube 1260">
                  <a:extLst>
                    <a:ext uri="{FF2B5EF4-FFF2-40B4-BE49-F238E27FC236}">
                      <a16:creationId xmlns:a16="http://schemas.microsoft.com/office/drawing/2014/main" id="{1424B439-6846-4D3E-B876-C402693C9D68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62" name="Cube 1261">
                  <a:extLst>
                    <a:ext uri="{FF2B5EF4-FFF2-40B4-BE49-F238E27FC236}">
                      <a16:creationId xmlns:a16="http://schemas.microsoft.com/office/drawing/2014/main" id="{8708B878-90FC-4A1B-B160-23BB9FAF92C2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63" name="Cube 1262">
                  <a:extLst>
                    <a:ext uri="{FF2B5EF4-FFF2-40B4-BE49-F238E27FC236}">
                      <a16:creationId xmlns:a16="http://schemas.microsoft.com/office/drawing/2014/main" id="{287C4E4C-5F0C-42CF-AF9F-C28F882F45E7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64" name="Cube 1263">
                  <a:extLst>
                    <a:ext uri="{FF2B5EF4-FFF2-40B4-BE49-F238E27FC236}">
                      <a16:creationId xmlns:a16="http://schemas.microsoft.com/office/drawing/2014/main" id="{2E984DFB-4984-43B3-9724-F270B91F75CB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65" name="Cube 1264">
                  <a:extLst>
                    <a:ext uri="{FF2B5EF4-FFF2-40B4-BE49-F238E27FC236}">
                      <a16:creationId xmlns:a16="http://schemas.microsoft.com/office/drawing/2014/main" id="{8431C2D4-B371-48B9-983D-2D675E181A2D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66" name="Cube 1265">
                  <a:extLst>
                    <a:ext uri="{FF2B5EF4-FFF2-40B4-BE49-F238E27FC236}">
                      <a16:creationId xmlns:a16="http://schemas.microsoft.com/office/drawing/2014/main" id="{C8141A0A-14F7-42AA-B4C4-817CFEBD7BD7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80" name="Group 73">
                <a:extLst>
                  <a:ext uri="{FF2B5EF4-FFF2-40B4-BE49-F238E27FC236}">
                    <a16:creationId xmlns:a16="http://schemas.microsoft.com/office/drawing/2014/main" id="{D7F79836-8D99-4468-A038-7202DD78CD0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247" name="Cube 1246">
                  <a:extLst>
                    <a:ext uri="{FF2B5EF4-FFF2-40B4-BE49-F238E27FC236}">
                      <a16:creationId xmlns:a16="http://schemas.microsoft.com/office/drawing/2014/main" id="{97CC6DB6-15BA-49DD-8A6A-57EE46121C3F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8" name="Cube 1247">
                  <a:extLst>
                    <a:ext uri="{FF2B5EF4-FFF2-40B4-BE49-F238E27FC236}">
                      <a16:creationId xmlns:a16="http://schemas.microsoft.com/office/drawing/2014/main" id="{84B902DE-34E5-4729-9F91-EF064DE766CD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9" name="Cube 1248">
                  <a:extLst>
                    <a:ext uri="{FF2B5EF4-FFF2-40B4-BE49-F238E27FC236}">
                      <a16:creationId xmlns:a16="http://schemas.microsoft.com/office/drawing/2014/main" id="{1F4B5CDB-3BBA-44BD-AD48-4ECF7F818A42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0" name="Cube 1249">
                  <a:extLst>
                    <a:ext uri="{FF2B5EF4-FFF2-40B4-BE49-F238E27FC236}">
                      <a16:creationId xmlns:a16="http://schemas.microsoft.com/office/drawing/2014/main" id="{1C94CB59-768B-41F1-8780-86BD4FE02540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1" name="Cube 1250">
                  <a:extLst>
                    <a:ext uri="{FF2B5EF4-FFF2-40B4-BE49-F238E27FC236}">
                      <a16:creationId xmlns:a16="http://schemas.microsoft.com/office/drawing/2014/main" id="{24A45CFA-ABEB-406C-B2D4-83538C04A630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2" name="Cube 1251">
                  <a:extLst>
                    <a:ext uri="{FF2B5EF4-FFF2-40B4-BE49-F238E27FC236}">
                      <a16:creationId xmlns:a16="http://schemas.microsoft.com/office/drawing/2014/main" id="{E03F1054-BBA3-4F46-80AE-2C1C176C2782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3" name="Cube 1252">
                  <a:extLst>
                    <a:ext uri="{FF2B5EF4-FFF2-40B4-BE49-F238E27FC236}">
                      <a16:creationId xmlns:a16="http://schemas.microsoft.com/office/drawing/2014/main" id="{79FEF218-4F6D-4DE8-BC3D-2BA882305341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4" name="Cube 1253">
                  <a:extLst>
                    <a:ext uri="{FF2B5EF4-FFF2-40B4-BE49-F238E27FC236}">
                      <a16:creationId xmlns:a16="http://schemas.microsoft.com/office/drawing/2014/main" id="{75B1365F-3354-4E9B-B382-4162232B2449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5" name="Cube 1254">
                  <a:extLst>
                    <a:ext uri="{FF2B5EF4-FFF2-40B4-BE49-F238E27FC236}">
                      <a16:creationId xmlns:a16="http://schemas.microsoft.com/office/drawing/2014/main" id="{1D44A4A6-20D7-44A1-8A2F-F268909E845E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56" name="Cube 1255">
                  <a:extLst>
                    <a:ext uri="{FF2B5EF4-FFF2-40B4-BE49-F238E27FC236}">
                      <a16:creationId xmlns:a16="http://schemas.microsoft.com/office/drawing/2014/main" id="{D0666A0D-59BC-4624-9234-D1D132BCFDF4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81" name="Group 84">
                <a:extLst>
                  <a:ext uri="{FF2B5EF4-FFF2-40B4-BE49-F238E27FC236}">
                    <a16:creationId xmlns:a16="http://schemas.microsoft.com/office/drawing/2014/main" id="{861D84E2-7C94-4D98-9672-B9D4FDA94E3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237" name="Cube 1236">
                  <a:extLst>
                    <a:ext uri="{FF2B5EF4-FFF2-40B4-BE49-F238E27FC236}">
                      <a16:creationId xmlns:a16="http://schemas.microsoft.com/office/drawing/2014/main" id="{EB2902B1-8C23-49C8-B074-6243A1E8E597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8" name="Cube 1237">
                  <a:extLst>
                    <a:ext uri="{FF2B5EF4-FFF2-40B4-BE49-F238E27FC236}">
                      <a16:creationId xmlns:a16="http://schemas.microsoft.com/office/drawing/2014/main" id="{26BD6D21-393A-43D1-9634-A72B203E6149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9" name="Cube 1238">
                  <a:extLst>
                    <a:ext uri="{FF2B5EF4-FFF2-40B4-BE49-F238E27FC236}">
                      <a16:creationId xmlns:a16="http://schemas.microsoft.com/office/drawing/2014/main" id="{21EB8F22-FCEE-4A1A-8BFE-5BB3C30B9E36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0" name="Cube 1239">
                  <a:extLst>
                    <a:ext uri="{FF2B5EF4-FFF2-40B4-BE49-F238E27FC236}">
                      <a16:creationId xmlns:a16="http://schemas.microsoft.com/office/drawing/2014/main" id="{31B869F0-D82E-4E45-96BB-7283F1A4E947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1" name="Cube 1240">
                  <a:extLst>
                    <a:ext uri="{FF2B5EF4-FFF2-40B4-BE49-F238E27FC236}">
                      <a16:creationId xmlns:a16="http://schemas.microsoft.com/office/drawing/2014/main" id="{D47191AE-970B-40A5-982C-2FE22A9DBE50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2" name="Cube 1241">
                  <a:extLst>
                    <a:ext uri="{FF2B5EF4-FFF2-40B4-BE49-F238E27FC236}">
                      <a16:creationId xmlns:a16="http://schemas.microsoft.com/office/drawing/2014/main" id="{BF2D4756-575C-4EFD-8841-5882A27F93E7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3" name="Cube 1242">
                  <a:extLst>
                    <a:ext uri="{FF2B5EF4-FFF2-40B4-BE49-F238E27FC236}">
                      <a16:creationId xmlns:a16="http://schemas.microsoft.com/office/drawing/2014/main" id="{8D383605-BFAD-4EC9-B2C0-60CA0FB07444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4" name="Cube 1243">
                  <a:extLst>
                    <a:ext uri="{FF2B5EF4-FFF2-40B4-BE49-F238E27FC236}">
                      <a16:creationId xmlns:a16="http://schemas.microsoft.com/office/drawing/2014/main" id="{1311A7DD-0F4C-4AE6-96A6-0C288F049FF9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5" name="Cube 1244">
                  <a:extLst>
                    <a:ext uri="{FF2B5EF4-FFF2-40B4-BE49-F238E27FC236}">
                      <a16:creationId xmlns:a16="http://schemas.microsoft.com/office/drawing/2014/main" id="{50F7C05B-B006-4F9D-9238-20AD0E0CDD0C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46" name="Cube 1245">
                  <a:extLst>
                    <a:ext uri="{FF2B5EF4-FFF2-40B4-BE49-F238E27FC236}">
                      <a16:creationId xmlns:a16="http://schemas.microsoft.com/office/drawing/2014/main" id="{682BB495-A01F-46D7-A2EC-7E4431811FDE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82" name="Group 139">
                <a:extLst>
                  <a:ext uri="{FF2B5EF4-FFF2-40B4-BE49-F238E27FC236}">
                    <a16:creationId xmlns:a16="http://schemas.microsoft.com/office/drawing/2014/main" id="{9FEBBF3B-321B-4994-8F60-DA021A40A91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227" name="Cube 1226">
                  <a:extLst>
                    <a:ext uri="{FF2B5EF4-FFF2-40B4-BE49-F238E27FC236}">
                      <a16:creationId xmlns:a16="http://schemas.microsoft.com/office/drawing/2014/main" id="{193C5CD9-CC70-46F1-991E-AA41BA78F995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8" name="Cube 1227">
                  <a:extLst>
                    <a:ext uri="{FF2B5EF4-FFF2-40B4-BE49-F238E27FC236}">
                      <a16:creationId xmlns:a16="http://schemas.microsoft.com/office/drawing/2014/main" id="{A211714F-E4C4-4BD6-8657-D4EEB9C2556A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9" name="Cube 1228">
                  <a:extLst>
                    <a:ext uri="{FF2B5EF4-FFF2-40B4-BE49-F238E27FC236}">
                      <a16:creationId xmlns:a16="http://schemas.microsoft.com/office/drawing/2014/main" id="{447913C6-10F9-4DCC-A816-4D1C069A1703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0" name="Cube 1229">
                  <a:extLst>
                    <a:ext uri="{FF2B5EF4-FFF2-40B4-BE49-F238E27FC236}">
                      <a16:creationId xmlns:a16="http://schemas.microsoft.com/office/drawing/2014/main" id="{32987F79-4854-4508-895E-3B4AE3F2141D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1" name="Cube 1230">
                  <a:extLst>
                    <a:ext uri="{FF2B5EF4-FFF2-40B4-BE49-F238E27FC236}">
                      <a16:creationId xmlns:a16="http://schemas.microsoft.com/office/drawing/2014/main" id="{A8CD2152-5947-4A15-B614-A5BEA24A8018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2" name="Cube 1231">
                  <a:extLst>
                    <a:ext uri="{FF2B5EF4-FFF2-40B4-BE49-F238E27FC236}">
                      <a16:creationId xmlns:a16="http://schemas.microsoft.com/office/drawing/2014/main" id="{E3F556A8-D237-47D2-98A9-61A96D624185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3" name="Cube 1232">
                  <a:extLst>
                    <a:ext uri="{FF2B5EF4-FFF2-40B4-BE49-F238E27FC236}">
                      <a16:creationId xmlns:a16="http://schemas.microsoft.com/office/drawing/2014/main" id="{2DDCCFFE-BF91-4B8B-99B3-289ED0F96A58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4" name="Cube 1233">
                  <a:extLst>
                    <a:ext uri="{FF2B5EF4-FFF2-40B4-BE49-F238E27FC236}">
                      <a16:creationId xmlns:a16="http://schemas.microsoft.com/office/drawing/2014/main" id="{72023DC7-7104-46B5-A77B-AD1619C8EFAC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5" name="Cube 1234">
                  <a:extLst>
                    <a:ext uri="{FF2B5EF4-FFF2-40B4-BE49-F238E27FC236}">
                      <a16:creationId xmlns:a16="http://schemas.microsoft.com/office/drawing/2014/main" id="{F2CE31D1-3C46-43A3-BB8F-7A39E1DAB840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36" name="Cube 1235">
                  <a:extLst>
                    <a:ext uri="{FF2B5EF4-FFF2-40B4-BE49-F238E27FC236}">
                      <a16:creationId xmlns:a16="http://schemas.microsoft.com/office/drawing/2014/main" id="{41CF281A-8725-489D-B0C8-3A1989EE9F6F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83" name="Group 150">
                <a:extLst>
                  <a:ext uri="{FF2B5EF4-FFF2-40B4-BE49-F238E27FC236}">
                    <a16:creationId xmlns:a16="http://schemas.microsoft.com/office/drawing/2014/main" id="{E3233621-1BB3-46EE-B140-A113570CD2D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1217" name="Cube 1216">
                  <a:extLst>
                    <a:ext uri="{FF2B5EF4-FFF2-40B4-BE49-F238E27FC236}">
                      <a16:creationId xmlns:a16="http://schemas.microsoft.com/office/drawing/2014/main" id="{CF183C53-6D87-411A-A997-20087BF8CF81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8" name="Cube 1217">
                  <a:extLst>
                    <a:ext uri="{FF2B5EF4-FFF2-40B4-BE49-F238E27FC236}">
                      <a16:creationId xmlns:a16="http://schemas.microsoft.com/office/drawing/2014/main" id="{98931A75-507A-4F53-83B2-A0ECC3BA2B5D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9" name="Cube 1218">
                  <a:extLst>
                    <a:ext uri="{FF2B5EF4-FFF2-40B4-BE49-F238E27FC236}">
                      <a16:creationId xmlns:a16="http://schemas.microsoft.com/office/drawing/2014/main" id="{C741A959-EC98-43F7-8CE9-C732582375F3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0" name="Cube 1219">
                  <a:extLst>
                    <a:ext uri="{FF2B5EF4-FFF2-40B4-BE49-F238E27FC236}">
                      <a16:creationId xmlns:a16="http://schemas.microsoft.com/office/drawing/2014/main" id="{2414A59C-26FD-496E-AFD1-9497D5ED31F1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1" name="Cube 1220">
                  <a:extLst>
                    <a:ext uri="{FF2B5EF4-FFF2-40B4-BE49-F238E27FC236}">
                      <a16:creationId xmlns:a16="http://schemas.microsoft.com/office/drawing/2014/main" id="{1AF0CEA5-27EE-4AC5-8428-0ED3F67D9372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2" name="Cube 1221">
                  <a:extLst>
                    <a:ext uri="{FF2B5EF4-FFF2-40B4-BE49-F238E27FC236}">
                      <a16:creationId xmlns:a16="http://schemas.microsoft.com/office/drawing/2014/main" id="{DDADD99F-BD49-468B-B0A4-DAAEC3B17BAD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3" name="Cube 1222">
                  <a:extLst>
                    <a:ext uri="{FF2B5EF4-FFF2-40B4-BE49-F238E27FC236}">
                      <a16:creationId xmlns:a16="http://schemas.microsoft.com/office/drawing/2014/main" id="{2F6177B9-1F40-46CB-8C15-DBB41BBCECB8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4" name="Cube 1223">
                  <a:extLst>
                    <a:ext uri="{FF2B5EF4-FFF2-40B4-BE49-F238E27FC236}">
                      <a16:creationId xmlns:a16="http://schemas.microsoft.com/office/drawing/2014/main" id="{73836FF1-555F-4A0D-AA2E-DF6D1600F7C6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5" name="Cube 1224">
                  <a:extLst>
                    <a:ext uri="{FF2B5EF4-FFF2-40B4-BE49-F238E27FC236}">
                      <a16:creationId xmlns:a16="http://schemas.microsoft.com/office/drawing/2014/main" id="{4E239690-44C7-4C4B-BB35-C659F24F4568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6" name="Cube 1225">
                  <a:extLst>
                    <a:ext uri="{FF2B5EF4-FFF2-40B4-BE49-F238E27FC236}">
                      <a16:creationId xmlns:a16="http://schemas.microsoft.com/office/drawing/2014/main" id="{7E882D21-80F5-428B-BE3D-2AACD97BE246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84" name="Group 161">
                <a:extLst>
                  <a:ext uri="{FF2B5EF4-FFF2-40B4-BE49-F238E27FC236}">
                    <a16:creationId xmlns:a16="http://schemas.microsoft.com/office/drawing/2014/main" id="{661260F2-DD0A-43E9-BF18-05C794BE1B1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1207" name="Cube 1206">
                  <a:extLst>
                    <a:ext uri="{FF2B5EF4-FFF2-40B4-BE49-F238E27FC236}">
                      <a16:creationId xmlns:a16="http://schemas.microsoft.com/office/drawing/2014/main" id="{74FC9782-44C9-4B4B-9718-877B7FC29D86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8" name="Cube 1207">
                  <a:extLst>
                    <a:ext uri="{FF2B5EF4-FFF2-40B4-BE49-F238E27FC236}">
                      <a16:creationId xmlns:a16="http://schemas.microsoft.com/office/drawing/2014/main" id="{6217DCD1-25B7-4725-8059-FEDC04DDFC67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9" name="Cube 1208">
                  <a:extLst>
                    <a:ext uri="{FF2B5EF4-FFF2-40B4-BE49-F238E27FC236}">
                      <a16:creationId xmlns:a16="http://schemas.microsoft.com/office/drawing/2014/main" id="{4DF7BEA2-80F8-401A-A44A-B8CFD3072799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0" name="Cube 1209">
                  <a:extLst>
                    <a:ext uri="{FF2B5EF4-FFF2-40B4-BE49-F238E27FC236}">
                      <a16:creationId xmlns:a16="http://schemas.microsoft.com/office/drawing/2014/main" id="{0EBC20EA-A716-4D00-8C25-995519A5903D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1" name="Cube 1210">
                  <a:extLst>
                    <a:ext uri="{FF2B5EF4-FFF2-40B4-BE49-F238E27FC236}">
                      <a16:creationId xmlns:a16="http://schemas.microsoft.com/office/drawing/2014/main" id="{670E2CCD-F457-4218-B9A4-E15A2DCDBCCC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2" name="Cube 1211">
                  <a:extLst>
                    <a:ext uri="{FF2B5EF4-FFF2-40B4-BE49-F238E27FC236}">
                      <a16:creationId xmlns:a16="http://schemas.microsoft.com/office/drawing/2014/main" id="{6814BC49-E8B4-425A-9A59-C775CA1B8C08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3" name="Cube 1212">
                  <a:extLst>
                    <a:ext uri="{FF2B5EF4-FFF2-40B4-BE49-F238E27FC236}">
                      <a16:creationId xmlns:a16="http://schemas.microsoft.com/office/drawing/2014/main" id="{5C05D3FF-77AA-4D44-A511-097AB90FA932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4" name="Cube 1213">
                  <a:extLst>
                    <a:ext uri="{FF2B5EF4-FFF2-40B4-BE49-F238E27FC236}">
                      <a16:creationId xmlns:a16="http://schemas.microsoft.com/office/drawing/2014/main" id="{4CF081AE-FC9C-40B9-9506-6C2D09B5D258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5" name="Cube 1214">
                  <a:extLst>
                    <a:ext uri="{FF2B5EF4-FFF2-40B4-BE49-F238E27FC236}">
                      <a16:creationId xmlns:a16="http://schemas.microsoft.com/office/drawing/2014/main" id="{F37137C1-9003-43BD-AD88-7EC905531877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6" name="Cube 1215">
                  <a:extLst>
                    <a:ext uri="{FF2B5EF4-FFF2-40B4-BE49-F238E27FC236}">
                      <a16:creationId xmlns:a16="http://schemas.microsoft.com/office/drawing/2014/main" id="{D3068B27-4832-4BB5-89A3-AE41CCB702CC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85" name="Group 172">
                <a:extLst>
                  <a:ext uri="{FF2B5EF4-FFF2-40B4-BE49-F238E27FC236}">
                    <a16:creationId xmlns:a16="http://schemas.microsoft.com/office/drawing/2014/main" id="{D7DB547F-0ACB-4298-BAB9-88D79E7914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97" name="Cube 1196">
                  <a:extLst>
                    <a:ext uri="{FF2B5EF4-FFF2-40B4-BE49-F238E27FC236}">
                      <a16:creationId xmlns:a16="http://schemas.microsoft.com/office/drawing/2014/main" id="{8F8D613B-9864-4876-99BF-863504F0670B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8" name="Cube 1197">
                  <a:extLst>
                    <a:ext uri="{FF2B5EF4-FFF2-40B4-BE49-F238E27FC236}">
                      <a16:creationId xmlns:a16="http://schemas.microsoft.com/office/drawing/2014/main" id="{8B62318D-C032-4D59-91F3-3F3B689BDCC7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9" name="Cube 1198">
                  <a:extLst>
                    <a:ext uri="{FF2B5EF4-FFF2-40B4-BE49-F238E27FC236}">
                      <a16:creationId xmlns:a16="http://schemas.microsoft.com/office/drawing/2014/main" id="{926B816D-B14B-4B31-8438-1DA23D6FA17B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0" name="Cube 1199">
                  <a:extLst>
                    <a:ext uri="{FF2B5EF4-FFF2-40B4-BE49-F238E27FC236}">
                      <a16:creationId xmlns:a16="http://schemas.microsoft.com/office/drawing/2014/main" id="{A3402427-82CA-4692-8BB7-7BA611DC35C7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1" name="Cube 1200">
                  <a:extLst>
                    <a:ext uri="{FF2B5EF4-FFF2-40B4-BE49-F238E27FC236}">
                      <a16:creationId xmlns:a16="http://schemas.microsoft.com/office/drawing/2014/main" id="{9A81BEC8-3A9A-49DE-8931-A23F63A18F9E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2" name="Cube 1201">
                  <a:extLst>
                    <a:ext uri="{FF2B5EF4-FFF2-40B4-BE49-F238E27FC236}">
                      <a16:creationId xmlns:a16="http://schemas.microsoft.com/office/drawing/2014/main" id="{4E5F79C7-7A48-4946-AFBC-368FD57F9ED5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3" name="Cube 1202">
                  <a:extLst>
                    <a:ext uri="{FF2B5EF4-FFF2-40B4-BE49-F238E27FC236}">
                      <a16:creationId xmlns:a16="http://schemas.microsoft.com/office/drawing/2014/main" id="{A0B77DF6-66E2-4A2F-8734-C1A472E49008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4" name="Cube 1203">
                  <a:extLst>
                    <a:ext uri="{FF2B5EF4-FFF2-40B4-BE49-F238E27FC236}">
                      <a16:creationId xmlns:a16="http://schemas.microsoft.com/office/drawing/2014/main" id="{25FDAF89-DDD3-42D0-B08D-0B1ABC763091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5" name="Cube 1204">
                  <a:extLst>
                    <a:ext uri="{FF2B5EF4-FFF2-40B4-BE49-F238E27FC236}">
                      <a16:creationId xmlns:a16="http://schemas.microsoft.com/office/drawing/2014/main" id="{1A2B2C03-C076-43BB-8015-249CBFF1E276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6" name="Cube 1205">
                  <a:extLst>
                    <a:ext uri="{FF2B5EF4-FFF2-40B4-BE49-F238E27FC236}">
                      <a16:creationId xmlns:a16="http://schemas.microsoft.com/office/drawing/2014/main" id="{58BA3C9F-62B9-4CA4-8B66-83E165F619E2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186" name="Group 183">
                <a:extLst>
                  <a:ext uri="{FF2B5EF4-FFF2-40B4-BE49-F238E27FC236}">
                    <a16:creationId xmlns:a16="http://schemas.microsoft.com/office/drawing/2014/main" id="{6CF0BF5D-9D0D-49E1-91AA-2CE72ABBDCB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87" name="Cube 1186">
                  <a:extLst>
                    <a:ext uri="{FF2B5EF4-FFF2-40B4-BE49-F238E27FC236}">
                      <a16:creationId xmlns:a16="http://schemas.microsoft.com/office/drawing/2014/main" id="{E8A2954E-444D-4F41-B0FB-0D4070FD8E5A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8" name="Cube 1187">
                  <a:extLst>
                    <a:ext uri="{FF2B5EF4-FFF2-40B4-BE49-F238E27FC236}">
                      <a16:creationId xmlns:a16="http://schemas.microsoft.com/office/drawing/2014/main" id="{0BEB6F1A-6643-4999-B640-E7842323614A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9" name="Cube 1188">
                  <a:extLst>
                    <a:ext uri="{FF2B5EF4-FFF2-40B4-BE49-F238E27FC236}">
                      <a16:creationId xmlns:a16="http://schemas.microsoft.com/office/drawing/2014/main" id="{198AB9E9-3281-4C16-B69E-F70E5A6F8F02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0" name="Cube 1189">
                  <a:extLst>
                    <a:ext uri="{FF2B5EF4-FFF2-40B4-BE49-F238E27FC236}">
                      <a16:creationId xmlns:a16="http://schemas.microsoft.com/office/drawing/2014/main" id="{84BADFA0-E0C1-4010-95A6-F67CB65B1010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1" name="Cube 1190">
                  <a:extLst>
                    <a:ext uri="{FF2B5EF4-FFF2-40B4-BE49-F238E27FC236}">
                      <a16:creationId xmlns:a16="http://schemas.microsoft.com/office/drawing/2014/main" id="{93DC56DD-BD7E-495A-86E1-032EA330361F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2" name="Cube 1191">
                  <a:extLst>
                    <a:ext uri="{FF2B5EF4-FFF2-40B4-BE49-F238E27FC236}">
                      <a16:creationId xmlns:a16="http://schemas.microsoft.com/office/drawing/2014/main" id="{0458B30E-1DAC-41C3-BE77-710775F25813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3" name="Cube 1192">
                  <a:extLst>
                    <a:ext uri="{FF2B5EF4-FFF2-40B4-BE49-F238E27FC236}">
                      <a16:creationId xmlns:a16="http://schemas.microsoft.com/office/drawing/2014/main" id="{0BF1F064-8B08-4053-B628-853847C87E80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4" name="Cube 1193">
                  <a:extLst>
                    <a:ext uri="{FF2B5EF4-FFF2-40B4-BE49-F238E27FC236}">
                      <a16:creationId xmlns:a16="http://schemas.microsoft.com/office/drawing/2014/main" id="{A195B8C4-2821-487E-B5D8-C99E2E6E7F72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5" name="Cube 1194">
                  <a:extLst>
                    <a:ext uri="{FF2B5EF4-FFF2-40B4-BE49-F238E27FC236}">
                      <a16:creationId xmlns:a16="http://schemas.microsoft.com/office/drawing/2014/main" id="{375466D4-5FC5-46EC-8D72-F0E41C00C838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6" name="Cube 1195">
                  <a:extLst>
                    <a:ext uri="{FF2B5EF4-FFF2-40B4-BE49-F238E27FC236}">
                      <a16:creationId xmlns:a16="http://schemas.microsoft.com/office/drawing/2014/main" id="{D397097C-81D1-42C1-AC75-DD5607ECF74F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0" grpId="0" animBg="1"/>
      <p:bldP spid="16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723AF0B-8E12-450B-AADF-2A7201FD47CE}"/>
              </a:ext>
            </a:extLst>
          </p:cNvPr>
          <p:cNvSpPr/>
          <p:nvPr/>
        </p:nvSpPr>
        <p:spPr>
          <a:xfrm>
            <a:off x="755650" y="1473200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0082CA"/>
                </a:solidFill>
              </a:rPr>
              <a:t>hundreds</a:t>
            </a:r>
            <a:endParaRPr lang="en-GB" b="1" dirty="0">
              <a:solidFill>
                <a:srgbClr val="0082CA"/>
              </a:solidFill>
            </a:endParaRPr>
          </a:p>
        </p:txBody>
      </p:sp>
      <p:sp>
        <p:nvSpPr>
          <p:cNvPr id="1741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is the number?</a:t>
            </a: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42E2D203-5282-4274-8BCF-D001A1B9D658}"/>
              </a:ext>
            </a:extLst>
          </p:cNvPr>
          <p:cNvSpPr/>
          <p:nvPr/>
        </p:nvSpPr>
        <p:spPr>
          <a:xfrm>
            <a:off x="3384550" y="1465263"/>
            <a:ext cx="2347913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4"/>
                </a:solidFill>
              </a:rPr>
              <a:t>tens</a:t>
            </a:r>
            <a:endParaRPr lang="en-GB" b="1" dirty="0">
              <a:solidFill>
                <a:schemeClr val="accent4"/>
              </a:solidFill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9A00FDF8-2B24-415F-AF8D-73622EE9805A}"/>
              </a:ext>
            </a:extLst>
          </p:cNvPr>
          <p:cNvSpPr/>
          <p:nvPr/>
        </p:nvSpPr>
        <p:spPr>
          <a:xfrm>
            <a:off x="6030913" y="1473200"/>
            <a:ext cx="2347912" cy="461962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180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</a:rPr>
              <a:t>ones</a:t>
            </a:r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214B9E9-E7C3-4552-BDA4-4BC17DD73503}"/>
              </a:ext>
            </a:extLst>
          </p:cNvPr>
          <p:cNvSpPr/>
          <p:nvPr/>
        </p:nvSpPr>
        <p:spPr>
          <a:xfrm>
            <a:off x="1519238" y="4994275"/>
            <a:ext cx="820737" cy="820738"/>
          </a:xfrm>
          <a:prstGeom prst="ellipse">
            <a:avLst/>
          </a:prstGeom>
          <a:solidFill>
            <a:srgbClr val="0082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7</a:t>
            </a: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1F217692-1CC0-462A-8EB9-860DC65C257B}"/>
              </a:ext>
            </a:extLst>
          </p:cNvPr>
          <p:cNvSpPr/>
          <p:nvPr/>
        </p:nvSpPr>
        <p:spPr>
          <a:xfrm>
            <a:off x="4165600" y="5002213"/>
            <a:ext cx="820738" cy="820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2</a:t>
            </a: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43A3B7C5-E232-44BE-ABF5-2F05843506D0}"/>
              </a:ext>
            </a:extLst>
          </p:cNvPr>
          <p:cNvSpPr/>
          <p:nvPr/>
        </p:nvSpPr>
        <p:spPr>
          <a:xfrm>
            <a:off x="6794500" y="5002213"/>
            <a:ext cx="820738" cy="820737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Twinkl SemiBold" pitchFamily="2" charset="0"/>
              </a:rPr>
              <a:t>1</a:t>
            </a:r>
          </a:p>
        </p:txBody>
      </p:sp>
      <p:sp>
        <p:nvSpPr>
          <p:cNvPr id="179" name="Cube 178">
            <a:extLst>
              <a:ext uri="{FF2B5EF4-FFF2-40B4-BE49-F238E27FC236}">
                <a16:creationId xmlns:a16="http://schemas.microsoft.com/office/drawing/2014/main" id="{A11601C9-79E6-4FAF-80C8-0C6ED9928AAD}"/>
              </a:ext>
            </a:extLst>
          </p:cNvPr>
          <p:cNvSpPr/>
          <p:nvPr/>
        </p:nvSpPr>
        <p:spPr bwMode="auto">
          <a:xfrm>
            <a:off x="7089775" y="4357688"/>
            <a:ext cx="230188" cy="230187"/>
          </a:xfrm>
          <a:prstGeom prst="cube">
            <a:avLst/>
          </a:prstGeom>
          <a:solidFill>
            <a:srgbClr val="F0C756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4183063" y="2535238"/>
            <a:ext cx="798512" cy="2052637"/>
            <a:chOff x="4183040" y="2534609"/>
            <a:chExt cx="797838" cy="2053678"/>
          </a:xfrm>
        </p:grpSpPr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4B087E74-5062-42AD-8AB2-1AA487D46D3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83040" y="2534609"/>
              <a:ext cx="259263" cy="2053678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37" name="Cube 136">
                <a:extLst>
                  <a:ext uri="{FF2B5EF4-FFF2-40B4-BE49-F238E27FC236}">
                    <a16:creationId xmlns:a16="http://schemas.microsoft.com/office/drawing/2014/main" id="{204522C0-C1C3-448E-9A1D-089D670F20AC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8" name="Cube 137">
                <a:extLst>
                  <a:ext uri="{FF2B5EF4-FFF2-40B4-BE49-F238E27FC236}">
                    <a16:creationId xmlns:a16="http://schemas.microsoft.com/office/drawing/2014/main" id="{4D3A20DF-AE0C-43A9-B01A-215FAF9747AE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9" name="Cube 138">
                <a:extLst>
                  <a:ext uri="{FF2B5EF4-FFF2-40B4-BE49-F238E27FC236}">
                    <a16:creationId xmlns:a16="http://schemas.microsoft.com/office/drawing/2014/main" id="{D9D9CED5-8B17-42C5-AE23-7F0B17D16DF2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0" name="Cube 139">
                <a:extLst>
                  <a:ext uri="{FF2B5EF4-FFF2-40B4-BE49-F238E27FC236}">
                    <a16:creationId xmlns:a16="http://schemas.microsoft.com/office/drawing/2014/main" id="{4581DF28-E3F8-494F-912D-CD2DAEBE36B0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1" name="Cube 140">
                <a:extLst>
                  <a:ext uri="{FF2B5EF4-FFF2-40B4-BE49-F238E27FC236}">
                    <a16:creationId xmlns:a16="http://schemas.microsoft.com/office/drawing/2014/main" id="{CFB1D70E-832F-4DF3-B117-D26C03615713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2" name="Cube 141">
                <a:extLst>
                  <a:ext uri="{FF2B5EF4-FFF2-40B4-BE49-F238E27FC236}">
                    <a16:creationId xmlns:a16="http://schemas.microsoft.com/office/drawing/2014/main" id="{99EF7C82-82CE-4E7F-B7AB-798557B51A7A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3" name="Cube 142">
                <a:extLst>
                  <a:ext uri="{FF2B5EF4-FFF2-40B4-BE49-F238E27FC236}">
                    <a16:creationId xmlns:a16="http://schemas.microsoft.com/office/drawing/2014/main" id="{674DE966-8171-4E69-9005-6DDF2AB1ED0B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4" name="Cube 143">
                <a:extLst>
                  <a:ext uri="{FF2B5EF4-FFF2-40B4-BE49-F238E27FC236}">
                    <a16:creationId xmlns:a16="http://schemas.microsoft.com/office/drawing/2014/main" id="{90A91B24-C599-4E94-92AC-27ECAC750E76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5" name="Cube 144">
                <a:extLst>
                  <a:ext uri="{FF2B5EF4-FFF2-40B4-BE49-F238E27FC236}">
                    <a16:creationId xmlns:a16="http://schemas.microsoft.com/office/drawing/2014/main" id="{662BEC8F-5BD6-4369-B160-0087C328D06F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6" name="Cube 145">
                <a:extLst>
                  <a:ext uri="{FF2B5EF4-FFF2-40B4-BE49-F238E27FC236}">
                    <a16:creationId xmlns:a16="http://schemas.microsoft.com/office/drawing/2014/main" id="{3D4FF735-8E36-49D0-86DF-D8B7D168CE10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32" name="Group 131">
              <a:extLst>
                <a:ext uri="{FF2B5EF4-FFF2-40B4-BE49-F238E27FC236}">
                  <a16:creationId xmlns:a16="http://schemas.microsoft.com/office/drawing/2014/main" id="{AC59808D-7AB6-437E-9F90-58054EC52FE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21615" y="2534609"/>
              <a:ext cx="259263" cy="2053678"/>
              <a:chOff x="533134" y="2535765"/>
              <a:chExt cx="201083" cy="1597555"/>
            </a:xfrm>
            <a:solidFill>
              <a:srgbClr val="F0C756"/>
            </a:solidFill>
          </p:grpSpPr>
          <p:sp>
            <p:nvSpPr>
              <p:cNvPr id="133" name="Cube 132">
                <a:extLst>
                  <a:ext uri="{FF2B5EF4-FFF2-40B4-BE49-F238E27FC236}">
                    <a16:creationId xmlns:a16="http://schemas.microsoft.com/office/drawing/2014/main" id="{E5858624-41A9-4D64-9B5D-E96E27993344}"/>
                  </a:ext>
                </a:extLst>
              </p:cNvPr>
              <p:cNvSpPr/>
              <p:nvPr/>
            </p:nvSpPr>
            <p:spPr>
              <a:xfrm>
                <a:off x="533134" y="393164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4" name="Cube 133">
                <a:extLst>
                  <a:ext uri="{FF2B5EF4-FFF2-40B4-BE49-F238E27FC236}">
                    <a16:creationId xmlns:a16="http://schemas.microsoft.com/office/drawing/2014/main" id="{B8261199-3847-431F-8C22-4D8FBEFF446A}"/>
                  </a:ext>
                </a:extLst>
              </p:cNvPr>
              <p:cNvSpPr/>
              <p:nvPr/>
            </p:nvSpPr>
            <p:spPr>
              <a:xfrm>
                <a:off x="533134" y="377760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5" name="Cube 134">
                <a:extLst>
                  <a:ext uri="{FF2B5EF4-FFF2-40B4-BE49-F238E27FC236}">
                    <a16:creationId xmlns:a16="http://schemas.microsoft.com/office/drawing/2014/main" id="{CD420982-7509-48DD-95EF-B7076D92B736}"/>
                  </a:ext>
                </a:extLst>
              </p:cNvPr>
              <p:cNvSpPr/>
              <p:nvPr/>
            </p:nvSpPr>
            <p:spPr>
              <a:xfrm>
                <a:off x="533134" y="362197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7" name="Cube 146">
                <a:extLst>
                  <a:ext uri="{FF2B5EF4-FFF2-40B4-BE49-F238E27FC236}">
                    <a16:creationId xmlns:a16="http://schemas.microsoft.com/office/drawing/2014/main" id="{F6FE33D8-23AF-4809-853D-7159C675D43B}"/>
                  </a:ext>
                </a:extLst>
              </p:cNvPr>
              <p:cNvSpPr/>
              <p:nvPr/>
            </p:nvSpPr>
            <p:spPr>
              <a:xfrm>
                <a:off x="533134" y="3466349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8" name="Cube 147">
                <a:extLst>
                  <a:ext uri="{FF2B5EF4-FFF2-40B4-BE49-F238E27FC236}">
                    <a16:creationId xmlns:a16="http://schemas.microsoft.com/office/drawing/2014/main" id="{372B1D86-0629-4E74-8E3E-9873F813F515}"/>
                  </a:ext>
                </a:extLst>
              </p:cNvPr>
              <p:cNvSpPr/>
              <p:nvPr/>
            </p:nvSpPr>
            <p:spPr>
              <a:xfrm>
                <a:off x="533134" y="3312310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9" name="Cube 148">
                <a:extLst>
                  <a:ext uri="{FF2B5EF4-FFF2-40B4-BE49-F238E27FC236}">
                    <a16:creationId xmlns:a16="http://schemas.microsoft.com/office/drawing/2014/main" id="{A774D28D-FAB3-4BF6-96F7-42AA06AE256F}"/>
                  </a:ext>
                </a:extLst>
              </p:cNvPr>
              <p:cNvSpPr/>
              <p:nvPr/>
            </p:nvSpPr>
            <p:spPr>
              <a:xfrm>
                <a:off x="533134" y="3156683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0" name="Cube 149">
                <a:extLst>
                  <a:ext uri="{FF2B5EF4-FFF2-40B4-BE49-F238E27FC236}">
                    <a16:creationId xmlns:a16="http://schemas.microsoft.com/office/drawing/2014/main" id="{05DE5D50-106E-4CD2-9CDA-604CD802E189}"/>
                  </a:ext>
                </a:extLst>
              </p:cNvPr>
              <p:cNvSpPr/>
              <p:nvPr/>
            </p:nvSpPr>
            <p:spPr>
              <a:xfrm>
                <a:off x="533134" y="3001056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1" name="Cube 150">
                <a:extLst>
                  <a:ext uri="{FF2B5EF4-FFF2-40B4-BE49-F238E27FC236}">
                    <a16:creationId xmlns:a16="http://schemas.microsoft.com/office/drawing/2014/main" id="{1E2F1C10-990C-4939-82D0-CAF035A90A55}"/>
                  </a:ext>
                </a:extLst>
              </p:cNvPr>
              <p:cNvSpPr/>
              <p:nvPr/>
            </p:nvSpPr>
            <p:spPr>
              <a:xfrm>
                <a:off x="533134" y="2845430"/>
                <a:ext cx="201083" cy="201680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2" name="Cube 151">
                <a:extLst>
                  <a:ext uri="{FF2B5EF4-FFF2-40B4-BE49-F238E27FC236}">
                    <a16:creationId xmlns:a16="http://schemas.microsoft.com/office/drawing/2014/main" id="{303CE19B-2490-40B5-8E09-152C0D5540CE}"/>
                  </a:ext>
                </a:extLst>
              </p:cNvPr>
              <p:cNvSpPr/>
              <p:nvPr/>
            </p:nvSpPr>
            <p:spPr>
              <a:xfrm>
                <a:off x="533134" y="2691392"/>
                <a:ext cx="201083" cy="200091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3" name="Cube 152">
                <a:extLst>
                  <a:ext uri="{FF2B5EF4-FFF2-40B4-BE49-F238E27FC236}">
                    <a16:creationId xmlns:a16="http://schemas.microsoft.com/office/drawing/2014/main" id="{9C3CC4D6-6F48-429C-AD0B-3F9386920331}"/>
                  </a:ext>
                </a:extLst>
              </p:cNvPr>
              <p:cNvSpPr/>
              <p:nvPr/>
            </p:nvSpPr>
            <p:spPr>
              <a:xfrm>
                <a:off x="533134" y="2535765"/>
                <a:ext cx="201083" cy="201679"/>
              </a:xfrm>
              <a:prstGeom prst="cub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973138" y="2538413"/>
            <a:ext cx="1924050" cy="1958975"/>
            <a:chOff x="973262" y="2538685"/>
            <a:chExt cx="1924555" cy="1958042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725F8C0A-B48C-4C73-A62B-F25B68B2197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76254" y="2538685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2" name="Group 38">
                <a:extLst>
                  <a:ext uri="{FF2B5EF4-FFF2-40B4-BE49-F238E27FC236}">
                    <a16:creationId xmlns:a16="http://schemas.microsoft.com/office/drawing/2014/main" id="{D7D5ABD3-BDBD-4883-A730-98CD6970873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3" name="Cube 112">
                  <a:extLst>
                    <a:ext uri="{FF2B5EF4-FFF2-40B4-BE49-F238E27FC236}">
                      <a16:creationId xmlns:a16="http://schemas.microsoft.com/office/drawing/2014/main" id="{72239FA9-4E5D-4B0E-AA19-CF86E228ADB6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" name="Cube 113">
                  <a:extLst>
                    <a:ext uri="{FF2B5EF4-FFF2-40B4-BE49-F238E27FC236}">
                      <a16:creationId xmlns:a16="http://schemas.microsoft.com/office/drawing/2014/main" id="{6329CBAF-26DC-42E6-9BFF-E288437955A6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" name="Cube 114">
                  <a:extLst>
                    <a:ext uri="{FF2B5EF4-FFF2-40B4-BE49-F238E27FC236}">
                      <a16:creationId xmlns:a16="http://schemas.microsoft.com/office/drawing/2014/main" id="{73547CB8-70B2-4224-BA9F-B154EFC0FF9A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" name="Cube 115">
                  <a:extLst>
                    <a:ext uri="{FF2B5EF4-FFF2-40B4-BE49-F238E27FC236}">
                      <a16:creationId xmlns:a16="http://schemas.microsoft.com/office/drawing/2014/main" id="{E08C1B06-44CA-46F6-A432-FEE57E488E26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" name="Cube 116">
                  <a:extLst>
                    <a:ext uri="{FF2B5EF4-FFF2-40B4-BE49-F238E27FC236}">
                      <a16:creationId xmlns:a16="http://schemas.microsoft.com/office/drawing/2014/main" id="{66F4E06C-B888-4F60-A86E-42444E979584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8" name="Cube 117">
                  <a:extLst>
                    <a:ext uri="{FF2B5EF4-FFF2-40B4-BE49-F238E27FC236}">
                      <a16:creationId xmlns:a16="http://schemas.microsoft.com/office/drawing/2014/main" id="{CC40A748-A728-47EA-AA6C-DAD72040DF6A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9" name="Cube 118">
                  <a:extLst>
                    <a:ext uri="{FF2B5EF4-FFF2-40B4-BE49-F238E27FC236}">
                      <a16:creationId xmlns:a16="http://schemas.microsoft.com/office/drawing/2014/main" id="{B538A7BA-9AFB-4AFB-877B-E8DE8B5B552F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0" name="Cube 119">
                  <a:extLst>
                    <a:ext uri="{FF2B5EF4-FFF2-40B4-BE49-F238E27FC236}">
                      <a16:creationId xmlns:a16="http://schemas.microsoft.com/office/drawing/2014/main" id="{ED69769A-3F09-4CAB-9EC7-44C1CE33B1EF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1" name="Cube 120">
                  <a:extLst>
                    <a:ext uri="{FF2B5EF4-FFF2-40B4-BE49-F238E27FC236}">
                      <a16:creationId xmlns:a16="http://schemas.microsoft.com/office/drawing/2014/main" id="{07FDB27D-2229-477F-B8A3-90F13E9C492A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2" name="Cube 121">
                  <a:extLst>
                    <a:ext uri="{FF2B5EF4-FFF2-40B4-BE49-F238E27FC236}">
                      <a16:creationId xmlns:a16="http://schemas.microsoft.com/office/drawing/2014/main" id="{7E0C3DD6-A281-4446-95D1-8B8E9FD65089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3" name="Group 51">
                <a:extLst>
                  <a:ext uri="{FF2B5EF4-FFF2-40B4-BE49-F238E27FC236}">
                    <a16:creationId xmlns:a16="http://schemas.microsoft.com/office/drawing/2014/main" id="{A0AC0151-A238-4AFB-B39B-8A80686DD66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3" name="Cube 102">
                  <a:extLst>
                    <a:ext uri="{FF2B5EF4-FFF2-40B4-BE49-F238E27FC236}">
                      <a16:creationId xmlns:a16="http://schemas.microsoft.com/office/drawing/2014/main" id="{7867612E-7891-44DE-8A68-8D6E3AA5F928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" name="Cube 103">
                  <a:extLst>
                    <a:ext uri="{FF2B5EF4-FFF2-40B4-BE49-F238E27FC236}">
                      <a16:creationId xmlns:a16="http://schemas.microsoft.com/office/drawing/2014/main" id="{D912F8F0-2B4B-498D-A68F-5F4635F1FE00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" name="Cube 104">
                  <a:extLst>
                    <a:ext uri="{FF2B5EF4-FFF2-40B4-BE49-F238E27FC236}">
                      <a16:creationId xmlns:a16="http://schemas.microsoft.com/office/drawing/2014/main" id="{6E7FE383-BDA7-45B2-9329-7E399605156C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" name="Cube 105">
                  <a:extLst>
                    <a:ext uri="{FF2B5EF4-FFF2-40B4-BE49-F238E27FC236}">
                      <a16:creationId xmlns:a16="http://schemas.microsoft.com/office/drawing/2014/main" id="{33392A80-A4CA-4EC9-A48B-40EB4F69AF9A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" name="Cube 106">
                  <a:extLst>
                    <a:ext uri="{FF2B5EF4-FFF2-40B4-BE49-F238E27FC236}">
                      <a16:creationId xmlns:a16="http://schemas.microsoft.com/office/drawing/2014/main" id="{2A938F40-834D-4E87-8C41-B54068DF6430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" name="Cube 107">
                  <a:extLst>
                    <a:ext uri="{FF2B5EF4-FFF2-40B4-BE49-F238E27FC236}">
                      <a16:creationId xmlns:a16="http://schemas.microsoft.com/office/drawing/2014/main" id="{0B2D95D2-CD43-4440-82B8-917B19E39A65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" name="Cube 108">
                  <a:extLst>
                    <a:ext uri="{FF2B5EF4-FFF2-40B4-BE49-F238E27FC236}">
                      <a16:creationId xmlns:a16="http://schemas.microsoft.com/office/drawing/2014/main" id="{0A550C1A-5BC7-410B-9C57-A0488AAD7B68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" name="Cube 109">
                  <a:extLst>
                    <a:ext uri="{FF2B5EF4-FFF2-40B4-BE49-F238E27FC236}">
                      <a16:creationId xmlns:a16="http://schemas.microsoft.com/office/drawing/2014/main" id="{57010C94-4D0C-4075-9EB5-9920D5D2321E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" name="Cube 110">
                  <a:extLst>
                    <a:ext uri="{FF2B5EF4-FFF2-40B4-BE49-F238E27FC236}">
                      <a16:creationId xmlns:a16="http://schemas.microsoft.com/office/drawing/2014/main" id="{4D19E4CE-AAFE-4C8B-BDFB-819CF9297B92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" name="Cube 111">
                  <a:extLst>
                    <a:ext uri="{FF2B5EF4-FFF2-40B4-BE49-F238E27FC236}">
                      <a16:creationId xmlns:a16="http://schemas.microsoft.com/office/drawing/2014/main" id="{16D9DF88-55BB-42EF-AB68-9A3906E0DFB0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4" name="Group 62">
                <a:extLst>
                  <a:ext uri="{FF2B5EF4-FFF2-40B4-BE49-F238E27FC236}">
                    <a16:creationId xmlns:a16="http://schemas.microsoft.com/office/drawing/2014/main" id="{4BD5CED8-8E8F-469B-BD42-3C3358B0763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3" name="Cube 92">
                  <a:extLst>
                    <a:ext uri="{FF2B5EF4-FFF2-40B4-BE49-F238E27FC236}">
                      <a16:creationId xmlns:a16="http://schemas.microsoft.com/office/drawing/2014/main" id="{E13ECFCA-E420-4EEB-AC98-C9A38DBE97DE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" name="Cube 93">
                  <a:extLst>
                    <a:ext uri="{FF2B5EF4-FFF2-40B4-BE49-F238E27FC236}">
                      <a16:creationId xmlns:a16="http://schemas.microsoft.com/office/drawing/2014/main" id="{6BFD6408-7FED-42AA-B834-730467AF85F9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" name="Cube 94">
                  <a:extLst>
                    <a:ext uri="{FF2B5EF4-FFF2-40B4-BE49-F238E27FC236}">
                      <a16:creationId xmlns:a16="http://schemas.microsoft.com/office/drawing/2014/main" id="{F68BA242-01C2-41B3-AE93-AAB5FD8162BD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" name="Cube 95">
                  <a:extLst>
                    <a:ext uri="{FF2B5EF4-FFF2-40B4-BE49-F238E27FC236}">
                      <a16:creationId xmlns:a16="http://schemas.microsoft.com/office/drawing/2014/main" id="{58D95C78-B91F-4898-AAF5-2E3845620EC2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" name="Cube 96">
                  <a:extLst>
                    <a:ext uri="{FF2B5EF4-FFF2-40B4-BE49-F238E27FC236}">
                      <a16:creationId xmlns:a16="http://schemas.microsoft.com/office/drawing/2014/main" id="{D64D74D7-0CFD-40AE-9055-C651A7EAE359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" name="Cube 97">
                  <a:extLst>
                    <a:ext uri="{FF2B5EF4-FFF2-40B4-BE49-F238E27FC236}">
                      <a16:creationId xmlns:a16="http://schemas.microsoft.com/office/drawing/2014/main" id="{5830AFB7-7DB2-48FF-98B6-43CD692B9449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" name="Cube 98">
                  <a:extLst>
                    <a:ext uri="{FF2B5EF4-FFF2-40B4-BE49-F238E27FC236}">
                      <a16:creationId xmlns:a16="http://schemas.microsoft.com/office/drawing/2014/main" id="{B7BB8A65-5D00-4B27-88B8-5EBD4884FBAC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" name="Cube 99">
                  <a:extLst>
                    <a:ext uri="{FF2B5EF4-FFF2-40B4-BE49-F238E27FC236}">
                      <a16:creationId xmlns:a16="http://schemas.microsoft.com/office/drawing/2014/main" id="{BCACF8DB-FE16-432B-9BDC-7D621696700C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" name="Cube 100">
                  <a:extLst>
                    <a:ext uri="{FF2B5EF4-FFF2-40B4-BE49-F238E27FC236}">
                      <a16:creationId xmlns:a16="http://schemas.microsoft.com/office/drawing/2014/main" id="{8B289AE3-0105-40F9-9068-2A3C9B55E23D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" name="Cube 101">
                  <a:extLst>
                    <a:ext uri="{FF2B5EF4-FFF2-40B4-BE49-F238E27FC236}">
                      <a16:creationId xmlns:a16="http://schemas.microsoft.com/office/drawing/2014/main" id="{811D3C7A-4270-44C0-A2A0-E21B5983AB8B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5" name="Group 73">
                <a:extLst>
                  <a:ext uri="{FF2B5EF4-FFF2-40B4-BE49-F238E27FC236}">
                    <a16:creationId xmlns:a16="http://schemas.microsoft.com/office/drawing/2014/main" id="{B1EFB261-E595-4FAC-B3A8-5AD6CD24F07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3" name="Cube 82">
                  <a:extLst>
                    <a:ext uri="{FF2B5EF4-FFF2-40B4-BE49-F238E27FC236}">
                      <a16:creationId xmlns:a16="http://schemas.microsoft.com/office/drawing/2014/main" id="{496D32A2-3DC1-44AD-8E74-0F4A7148ED47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" name="Cube 83">
                  <a:extLst>
                    <a:ext uri="{FF2B5EF4-FFF2-40B4-BE49-F238E27FC236}">
                      <a16:creationId xmlns:a16="http://schemas.microsoft.com/office/drawing/2014/main" id="{1B7D3FE8-70AA-4054-B468-1CF74DBD50E6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" name="Cube 84">
                  <a:extLst>
                    <a:ext uri="{FF2B5EF4-FFF2-40B4-BE49-F238E27FC236}">
                      <a16:creationId xmlns:a16="http://schemas.microsoft.com/office/drawing/2014/main" id="{68E3FF82-AED0-4E0E-A747-51332A7ACFA2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" name="Cube 85">
                  <a:extLst>
                    <a:ext uri="{FF2B5EF4-FFF2-40B4-BE49-F238E27FC236}">
                      <a16:creationId xmlns:a16="http://schemas.microsoft.com/office/drawing/2014/main" id="{A0D307D4-EBFE-4696-AEB9-49935A9214A6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" name="Cube 86">
                  <a:extLst>
                    <a:ext uri="{FF2B5EF4-FFF2-40B4-BE49-F238E27FC236}">
                      <a16:creationId xmlns:a16="http://schemas.microsoft.com/office/drawing/2014/main" id="{C9FF3EAF-B77B-4C27-9E43-C0D6ACE7BDC3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" name="Cube 87">
                  <a:extLst>
                    <a:ext uri="{FF2B5EF4-FFF2-40B4-BE49-F238E27FC236}">
                      <a16:creationId xmlns:a16="http://schemas.microsoft.com/office/drawing/2014/main" id="{81ED470B-C315-47CA-97AC-7111351E66A7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" name="Cube 88">
                  <a:extLst>
                    <a:ext uri="{FF2B5EF4-FFF2-40B4-BE49-F238E27FC236}">
                      <a16:creationId xmlns:a16="http://schemas.microsoft.com/office/drawing/2014/main" id="{8CDE77A9-2B1D-425E-AC7E-926815E5BA9C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" name="Cube 89">
                  <a:extLst>
                    <a:ext uri="{FF2B5EF4-FFF2-40B4-BE49-F238E27FC236}">
                      <a16:creationId xmlns:a16="http://schemas.microsoft.com/office/drawing/2014/main" id="{3D75E096-6900-481D-8703-120D21C16E68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" name="Cube 90">
                  <a:extLst>
                    <a:ext uri="{FF2B5EF4-FFF2-40B4-BE49-F238E27FC236}">
                      <a16:creationId xmlns:a16="http://schemas.microsoft.com/office/drawing/2014/main" id="{A845CB1A-8DE9-438A-B339-5976139F0FAE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" name="Cube 91">
                  <a:extLst>
                    <a:ext uri="{FF2B5EF4-FFF2-40B4-BE49-F238E27FC236}">
                      <a16:creationId xmlns:a16="http://schemas.microsoft.com/office/drawing/2014/main" id="{81087925-E83A-4C4E-8DCC-DBFD56A5B225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6" name="Group 84">
                <a:extLst>
                  <a:ext uri="{FF2B5EF4-FFF2-40B4-BE49-F238E27FC236}">
                    <a16:creationId xmlns:a16="http://schemas.microsoft.com/office/drawing/2014/main" id="{6FB01D69-1872-427A-98B3-63F570D93B8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3" name="Cube 72">
                  <a:extLst>
                    <a:ext uri="{FF2B5EF4-FFF2-40B4-BE49-F238E27FC236}">
                      <a16:creationId xmlns:a16="http://schemas.microsoft.com/office/drawing/2014/main" id="{2DD76EA7-9955-4C6D-B2A2-4809D69F0ADF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" name="Cube 73">
                  <a:extLst>
                    <a:ext uri="{FF2B5EF4-FFF2-40B4-BE49-F238E27FC236}">
                      <a16:creationId xmlns:a16="http://schemas.microsoft.com/office/drawing/2014/main" id="{5F4687CD-C8A7-4B86-B6E6-7B047D44F7AD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" name="Cube 74">
                  <a:extLst>
                    <a:ext uri="{FF2B5EF4-FFF2-40B4-BE49-F238E27FC236}">
                      <a16:creationId xmlns:a16="http://schemas.microsoft.com/office/drawing/2014/main" id="{2297E322-1569-487C-8549-BA59D1089029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" name="Cube 75">
                  <a:extLst>
                    <a:ext uri="{FF2B5EF4-FFF2-40B4-BE49-F238E27FC236}">
                      <a16:creationId xmlns:a16="http://schemas.microsoft.com/office/drawing/2014/main" id="{F37A7745-E87B-442F-82ED-CB4E889A3CBB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" name="Cube 76">
                  <a:extLst>
                    <a:ext uri="{FF2B5EF4-FFF2-40B4-BE49-F238E27FC236}">
                      <a16:creationId xmlns:a16="http://schemas.microsoft.com/office/drawing/2014/main" id="{4A91B9C8-6B72-4014-95B3-65B87181FC53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" name="Cube 77">
                  <a:extLst>
                    <a:ext uri="{FF2B5EF4-FFF2-40B4-BE49-F238E27FC236}">
                      <a16:creationId xmlns:a16="http://schemas.microsoft.com/office/drawing/2014/main" id="{9DF0398B-EB61-4188-841E-9F911BC6254F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" name="Cube 78">
                  <a:extLst>
                    <a:ext uri="{FF2B5EF4-FFF2-40B4-BE49-F238E27FC236}">
                      <a16:creationId xmlns:a16="http://schemas.microsoft.com/office/drawing/2014/main" id="{DFFE6626-4DFC-44D6-9D8C-C03D30B68228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" name="Cube 79">
                  <a:extLst>
                    <a:ext uri="{FF2B5EF4-FFF2-40B4-BE49-F238E27FC236}">
                      <a16:creationId xmlns:a16="http://schemas.microsoft.com/office/drawing/2014/main" id="{F0D9F666-6765-440A-B66A-37BB6D2B6A5E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" name="Cube 80">
                  <a:extLst>
                    <a:ext uri="{FF2B5EF4-FFF2-40B4-BE49-F238E27FC236}">
                      <a16:creationId xmlns:a16="http://schemas.microsoft.com/office/drawing/2014/main" id="{0B70047E-DA9D-45C0-A678-AEEAA64CAA78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" name="Cube 81">
                  <a:extLst>
                    <a:ext uri="{FF2B5EF4-FFF2-40B4-BE49-F238E27FC236}">
                      <a16:creationId xmlns:a16="http://schemas.microsoft.com/office/drawing/2014/main" id="{9485D427-F0E2-4B46-B289-97BD2B5EB98B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7" name="Group 139">
                <a:extLst>
                  <a:ext uri="{FF2B5EF4-FFF2-40B4-BE49-F238E27FC236}">
                    <a16:creationId xmlns:a16="http://schemas.microsoft.com/office/drawing/2014/main" id="{4D736847-2DB2-4C73-8E43-E5B2915840D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3" name="Cube 62">
                  <a:extLst>
                    <a:ext uri="{FF2B5EF4-FFF2-40B4-BE49-F238E27FC236}">
                      <a16:creationId xmlns:a16="http://schemas.microsoft.com/office/drawing/2014/main" id="{53E5D108-A6E8-49E5-9C9A-172E928A2AEB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" name="Cube 63">
                  <a:extLst>
                    <a:ext uri="{FF2B5EF4-FFF2-40B4-BE49-F238E27FC236}">
                      <a16:creationId xmlns:a16="http://schemas.microsoft.com/office/drawing/2014/main" id="{3CD4690C-62AC-4FB9-B81A-D16C286F2E96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" name="Cube 64">
                  <a:extLst>
                    <a:ext uri="{FF2B5EF4-FFF2-40B4-BE49-F238E27FC236}">
                      <a16:creationId xmlns:a16="http://schemas.microsoft.com/office/drawing/2014/main" id="{2946DCF6-BDB3-41B5-BB2A-8AA364F2ED93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" name="Cube 65">
                  <a:extLst>
                    <a:ext uri="{FF2B5EF4-FFF2-40B4-BE49-F238E27FC236}">
                      <a16:creationId xmlns:a16="http://schemas.microsoft.com/office/drawing/2014/main" id="{948113DE-B5AF-454F-A6B7-9CAAE2AAB672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" name="Cube 66">
                  <a:extLst>
                    <a:ext uri="{FF2B5EF4-FFF2-40B4-BE49-F238E27FC236}">
                      <a16:creationId xmlns:a16="http://schemas.microsoft.com/office/drawing/2014/main" id="{F2CA9AD6-0177-4B93-881A-B035B14F4184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" name="Cube 67">
                  <a:extLst>
                    <a:ext uri="{FF2B5EF4-FFF2-40B4-BE49-F238E27FC236}">
                      <a16:creationId xmlns:a16="http://schemas.microsoft.com/office/drawing/2014/main" id="{5DAD0412-5A34-454A-A8D7-B15261584B7F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" name="Cube 68">
                  <a:extLst>
                    <a:ext uri="{FF2B5EF4-FFF2-40B4-BE49-F238E27FC236}">
                      <a16:creationId xmlns:a16="http://schemas.microsoft.com/office/drawing/2014/main" id="{D14537BE-C83E-4084-A6C9-70F53E492930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" name="Cube 69">
                  <a:extLst>
                    <a:ext uri="{FF2B5EF4-FFF2-40B4-BE49-F238E27FC236}">
                      <a16:creationId xmlns:a16="http://schemas.microsoft.com/office/drawing/2014/main" id="{E70A29C2-F1C7-4094-AB5F-DBFC25695F1E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" name="Cube 70">
                  <a:extLst>
                    <a:ext uri="{FF2B5EF4-FFF2-40B4-BE49-F238E27FC236}">
                      <a16:creationId xmlns:a16="http://schemas.microsoft.com/office/drawing/2014/main" id="{D4EBEC16-E48A-4A88-97A8-23CB6AF88B44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" name="Cube 71">
                  <a:extLst>
                    <a:ext uri="{FF2B5EF4-FFF2-40B4-BE49-F238E27FC236}">
                      <a16:creationId xmlns:a16="http://schemas.microsoft.com/office/drawing/2014/main" id="{0C13FB03-A020-489C-8D26-79328161121A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8" name="Group 150">
                <a:extLst>
                  <a:ext uri="{FF2B5EF4-FFF2-40B4-BE49-F238E27FC236}">
                    <a16:creationId xmlns:a16="http://schemas.microsoft.com/office/drawing/2014/main" id="{0EBF9BCB-8295-4E41-B804-2C767FD79F6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53" name="Cube 52">
                  <a:extLst>
                    <a:ext uri="{FF2B5EF4-FFF2-40B4-BE49-F238E27FC236}">
                      <a16:creationId xmlns:a16="http://schemas.microsoft.com/office/drawing/2014/main" id="{7A3AFC62-A02B-47F0-B234-9B7D03E17E63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4" name="Cube 53">
                  <a:extLst>
                    <a:ext uri="{FF2B5EF4-FFF2-40B4-BE49-F238E27FC236}">
                      <a16:creationId xmlns:a16="http://schemas.microsoft.com/office/drawing/2014/main" id="{B76DD048-1B88-4733-9692-B5F490954B54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" name="Cube 54">
                  <a:extLst>
                    <a:ext uri="{FF2B5EF4-FFF2-40B4-BE49-F238E27FC236}">
                      <a16:creationId xmlns:a16="http://schemas.microsoft.com/office/drawing/2014/main" id="{5E6485A4-9E53-49A4-BE20-A3A0E4B6813F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" name="Cube 55">
                  <a:extLst>
                    <a:ext uri="{FF2B5EF4-FFF2-40B4-BE49-F238E27FC236}">
                      <a16:creationId xmlns:a16="http://schemas.microsoft.com/office/drawing/2014/main" id="{2EACD5F8-8195-44ED-96C1-09146C93D722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" name="Cube 56">
                  <a:extLst>
                    <a:ext uri="{FF2B5EF4-FFF2-40B4-BE49-F238E27FC236}">
                      <a16:creationId xmlns:a16="http://schemas.microsoft.com/office/drawing/2014/main" id="{F3A71B64-7E13-4856-A1B3-3733D50B2850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8" name="Cube 57">
                  <a:extLst>
                    <a:ext uri="{FF2B5EF4-FFF2-40B4-BE49-F238E27FC236}">
                      <a16:creationId xmlns:a16="http://schemas.microsoft.com/office/drawing/2014/main" id="{973D4B2C-8139-418C-9CFC-3FB1C59D9E78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9" name="Cube 58">
                  <a:extLst>
                    <a:ext uri="{FF2B5EF4-FFF2-40B4-BE49-F238E27FC236}">
                      <a16:creationId xmlns:a16="http://schemas.microsoft.com/office/drawing/2014/main" id="{3B387094-72AE-4564-9790-4B0299583691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0" name="Cube 59">
                  <a:extLst>
                    <a:ext uri="{FF2B5EF4-FFF2-40B4-BE49-F238E27FC236}">
                      <a16:creationId xmlns:a16="http://schemas.microsoft.com/office/drawing/2014/main" id="{5D8BC6D9-CB62-41A2-AFC0-16DCDF130C7C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1" name="Cube 60">
                  <a:extLst>
                    <a:ext uri="{FF2B5EF4-FFF2-40B4-BE49-F238E27FC236}">
                      <a16:creationId xmlns:a16="http://schemas.microsoft.com/office/drawing/2014/main" id="{D69511D9-1E98-44F5-AC3E-A823AF8BE138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2" name="Cube 61">
                  <a:extLst>
                    <a:ext uri="{FF2B5EF4-FFF2-40B4-BE49-F238E27FC236}">
                      <a16:creationId xmlns:a16="http://schemas.microsoft.com/office/drawing/2014/main" id="{1438D397-F25C-4EB5-9610-03F83B7353C2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9" name="Group 161">
                <a:extLst>
                  <a:ext uri="{FF2B5EF4-FFF2-40B4-BE49-F238E27FC236}">
                    <a16:creationId xmlns:a16="http://schemas.microsoft.com/office/drawing/2014/main" id="{5C3C1EDF-CFA0-433E-BFB6-2911BC4B349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43" name="Cube 42">
                  <a:extLst>
                    <a:ext uri="{FF2B5EF4-FFF2-40B4-BE49-F238E27FC236}">
                      <a16:creationId xmlns:a16="http://schemas.microsoft.com/office/drawing/2014/main" id="{425A5AE4-6A2F-4799-A9AB-41FC914D7525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" name="Cube 43">
                  <a:extLst>
                    <a:ext uri="{FF2B5EF4-FFF2-40B4-BE49-F238E27FC236}">
                      <a16:creationId xmlns:a16="http://schemas.microsoft.com/office/drawing/2014/main" id="{8B749B6C-8753-4E5E-A97A-A7933B9C5DF5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" name="Cube 44">
                  <a:extLst>
                    <a:ext uri="{FF2B5EF4-FFF2-40B4-BE49-F238E27FC236}">
                      <a16:creationId xmlns:a16="http://schemas.microsoft.com/office/drawing/2014/main" id="{7010BA3C-C068-4CFE-A247-04EB9E28872D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" name="Cube 45">
                  <a:extLst>
                    <a:ext uri="{FF2B5EF4-FFF2-40B4-BE49-F238E27FC236}">
                      <a16:creationId xmlns:a16="http://schemas.microsoft.com/office/drawing/2014/main" id="{8322DBD9-5AA1-4281-9FC6-8CE3E8875FA2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" name="Cube 46">
                  <a:extLst>
                    <a:ext uri="{FF2B5EF4-FFF2-40B4-BE49-F238E27FC236}">
                      <a16:creationId xmlns:a16="http://schemas.microsoft.com/office/drawing/2014/main" id="{AC3AAC0E-316E-4377-BE11-4FBDD20815CA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" name="Cube 47">
                  <a:extLst>
                    <a:ext uri="{FF2B5EF4-FFF2-40B4-BE49-F238E27FC236}">
                      <a16:creationId xmlns:a16="http://schemas.microsoft.com/office/drawing/2014/main" id="{8261AF2E-70A2-4F01-8B29-D97983C789F4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" name="Cube 48">
                  <a:extLst>
                    <a:ext uri="{FF2B5EF4-FFF2-40B4-BE49-F238E27FC236}">
                      <a16:creationId xmlns:a16="http://schemas.microsoft.com/office/drawing/2014/main" id="{915E595D-511F-4B0F-A353-E11C47069555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" name="Cube 49">
                  <a:extLst>
                    <a:ext uri="{FF2B5EF4-FFF2-40B4-BE49-F238E27FC236}">
                      <a16:creationId xmlns:a16="http://schemas.microsoft.com/office/drawing/2014/main" id="{3E720BAE-9A8A-4DA8-9425-21075CED4748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" name="Cube 50">
                  <a:extLst>
                    <a:ext uri="{FF2B5EF4-FFF2-40B4-BE49-F238E27FC236}">
                      <a16:creationId xmlns:a16="http://schemas.microsoft.com/office/drawing/2014/main" id="{71F4C74E-DA10-4BB7-B9D6-46693B6259B3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" name="Cube 51">
                  <a:extLst>
                    <a:ext uri="{FF2B5EF4-FFF2-40B4-BE49-F238E27FC236}">
                      <a16:creationId xmlns:a16="http://schemas.microsoft.com/office/drawing/2014/main" id="{C4D72DDF-D660-400C-8237-EFE8D1276CB2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0" name="Group 172">
                <a:extLst>
                  <a:ext uri="{FF2B5EF4-FFF2-40B4-BE49-F238E27FC236}">
                    <a16:creationId xmlns:a16="http://schemas.microsoft.com/office/drawing/2014/main" id="{A5597C06-D54C-4558-9B8A-5136EFB349C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33" name="Cube 32">
                  <a:extLst>
                    <a:ext uri="{FF2B5EF4-FFF2-40B4-BE49-F238E27FC236}">
                      <a16:creationId xmlns:a16="http://schemas.microsoft.com/office/drawing/2014/main" id="{8B1F8FA8-DBB3-4DF4-B87A-A6E80B217B1E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4" name="Cube 33">
                  <a:extLst>
                    <a:ext uri="{FF2B5EF4-FFF2-40B4-BE49-F238E27FC236}">
                      <a16:creationId xmlns:a16="http://schemas.microsoft.com/office/drawing/2014/main" id="{A73C38D3-19AD-4E4D-A268-8D05642E8AFE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5" name="Cube 34">
                  <a:extLst>
                    <a:ext uri="{FF2B5EF4-FFF2-40B4-BE49-F238E27FC236}">
                      <a16:creationId xmlns:a16="http://schemas.microsoft.com/office/drawing/2014/main" id="{585A7433-85B0-422A-863C-29C196C6DF4A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" name="Cube 35">
                  <a:extLst>
                    <a:ext uri="{FF2B5EF4-FFF2-40B4-BE49-F238E27FC236}">
                      <a16:creationId xmlns:a16="http://schemas.microsoft.com/office/drawing/2014/main" id="{1BDB9055-40CD-4A42-969D-B936FED496E9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" name="Cube 36">
                  <a:extLst>
                    <a:ext uri="{FF2B5EF4-FFF2-40B4-BE49-F238E27FC236}">
                      <a16:creationId xmlns:a16="http://schemas.microsoft.com/office/drawing/2014/main" id="{746C2973-9765-4436-BABB-E861FE400B4F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8" name="Cube 37">
                  <a:extLst>
                    <a:ext uri="{FF2B5EF4-FFF2-40B4-BE49-F238E27FC236}">
                      <a16:creationId xmlns:a16="http://schemas.microsoft.com/office/drawing/2014/main" id="{238B12DA-F8A9-4458-A084-E99DBE4C21CD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" name="Cube 38">
                  <a:extLst>
                    <a:ext uri="{FF2B5EF4-FFF2-40B4-BE49-F238E27FC236}">
                      <a16:creationId xmlns:a16="http://schemas.microsoft.com/office/drawing/2014/main" id="{29E63C03-CA77-49D7-AE1B-9A4FC8D8C9F8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" name="Cube 39">
                  <a:extLst>
                    <a:ext uri="{FF2B5EF4-FFF2-40B4-BE49-F238E27FC236}">
                      <a16:creationId xmlns:a16="http://schemas.microsoft.com/office/drawing/2014/main" id="{C92156F2-A030-4AC4-836F-4B394224D3DD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" name="Cube 40">
                  <a:extLst>
                    <a:ext uri="{FF2B5EF4-FFF2-40B4-BE49-F238E27FC236}">
                      <a16:creationId xmlns:a16="http://schemas.microsoft.com/office/drawing/2014/main" id="{9AC26597-0D7B-46BE-B3E9-896D847E1187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2" name="Cube 41">
                  <a:extLst>
                    <a:ext uri="{FF2B5EF4-FFF2-40B4-BE49-F238E27FC236}">
                      <a16:creationId xmlns:a16="http://schemas.microsoft.com/office/drawing/2014/main" id="{A30D0833-9D35-478B-A607-7AF7467EE197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2" name="Group 183">
                <a:extLst>
                  <a:ext uri="{FF2B5EF4-FFF2-40B4-BE49-F238E27FC236}">
                    <a16:creationId xmlns:a16="http://schemas.microsoft.com/office/drawing/2014/main" id="{3A346A76-E6E5-4CFC-8381-AC0EB869A69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23" name="Cube 22">
                  <a:extLst>
                    <a:ext uri="{FF2B5EF4-FFF2-40B4-BE49-F238E27FC236}">
                      <a16:creationId xmlns:a16="http://schemas.microsoft.com/office/drawing/2014/main" id="{AB7B12E0-C7ED-4CF6-9D53-84268EA36047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4" name="Cube 23">
                  <a:extLst>
                    <a:ext uri="{FF2B5EF4-FFF2-40B4-BE49-F238E27FC236}">
                      <a16:creationId xmlns:a16="http://schemas.microsoft.com/office/drawing/2014/main" id="{5074A6EC-2EF6-4C55-951A-3CABB2770FBE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5" name="Cube 24">
                  <a:extLst>
                    <a:ext uri="{FF2B5EF4-FFF2-40B4-BE49-F238E27FC236}">
                      <a16:creationId xmlns:a16="http://schemas.microsoft.com/office/drawing/2014/main" id="{6C38F45D-EAF8-441C-A935-D634EF02C4F4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6" name="Cube 25">
                  <a:extLst>
                    <a:ext uri="{FF2B5EF4-FFF2-40B4-BE49-F238E27FC236}">
                      <a16:creationId xmlns:a16="http://schemas.microsoft.com/office/drawing/2014/main" id="{5B5F14CF-6A9D-4603-A300-077FFFF62DB5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" name="Cube 26">
                  <a:extLst>
                    <a:ext uri="{FF2B5EF4-FFF2-40B4-BE49-F238E27FC236}">
                      <a16:creationId xmlns:a16="http://schemas.microsoft.com/office/drawing/2014/main" id="{9A6E635A-2C6F-444C-92A2-66C7B9F39A66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" name="Cube 27">
                  <a:extLst>
                    <a:ext uri="{FF2B5EF4-FFF2-40B4-BE49-F238E27FC236}">
                      <a16:creationId xmlns:a16="http://schemas.microsoft.com/office/drawing/2014/main" id="{4244D81D-0FAF-4A0E-B872-152BF6045131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9" name="Cube 28">
                  <a:extLst>
                    <a:ext uri="{FF2B5EF4-FFF2-40B4-BE49-F238E27FC236}">
                      <a16:creationId xmlns:a16="http://schemas.microsoft.com/office/drawing/2014/main" id="{8F8DEDEB-47EB-4387-9F1B-75D36B910E4E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0" name="Cube 29">
                  <a:extLst>
                    <a:ext uri="{FF2B5EF4-FFF2-40B4-BE49-F238E27FC236}">
                      <a16:creationId xmlns:a16="http://schemas.microsoft.com/office/drawing/2014/main" id="{1494E24E-2D0C-4880-BB7E-10423135C296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1" name="Cube 30">
                  <a:extLst>
                    <a:ext uri="{FF2B5EF4-FFF2-40B4-BE49-F238E27FC236}">
                      <a16:creationId xmlns:a16="http://schemas.microsoft.com/office/drawing/2014/main" id="{2FFBF333-8230-483C-BCA4-EB1678CB1415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2" name="Cube 31">
                  <a:extLst>
                    <a:ext uri="{FF2B5EF4-FFF2-40B4-BE49-F238E27FC236}">
                      <a16:creationId xmlns:a16="http://schemas.microsoft.com/office/drawing/2014/main" id="{24A76BC5-2F68-46D8-A72F-FDCDDB062FE4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449" name="Group 448">
              <a:extLst>
                <a:ext uri="{FF2B5EF4-FFF2-40B4-BE49-F238E27FC236}">
                  <a16:creationId xmlns:a16="http://schemas.microsoft.com/office/drawing/2014/main" id="{DBEAB363-2129-458F-AC07-4BABB7A605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54325" y="2538685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450" name="Group 38">
                <a:extLst>
                  <a:ext uri="{FF2B5EF4-FFF2-40B4-BE49-F238E27FC236}">
                    <a16:creationId xmlns:a16="http://schemas.microsoft.com/office/drawing/2014/main" id="{491AC50D-5216-4F4F-AC92-3AF93E86138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67" name="Cube 566">
                  <a:extLst>
                    <a:ext uri="{FF2B5EF4-FFF2-40B4-BE49-F238E27FC236}">
                      <a16:creationId xmlns:a16="http://schemas.microsoft.com/office/drawing/2014/main" id="{6FE2E444-5446-43BD-81CF-9897080A30F8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8" name="Cube 567">
                  <a:extLst>
                    <a:ext uri="{FF2B5EF4-FFF2-40B4-BE49-F238E27FC236}">
                      <a16:creationId xmlns:a16="http://schemas.microsoft.com/office/drawing/2014/main" id="{5EAB77BF-D902-4767-9108-88E8E6A86054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9" name="Cube 568">
                  <a:extLst>
                    <a:ext uri="{FF2B5EF4-FFF2-40B4-BE49-F238E27FC236}">
                      <a16:creationId xmlns:a16="http://schemas.microsoft.com/office/drawing/2014/main" id="{510E51F9-3623-44F7-B719-0C2140FBD04E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0" name="Cube 569">
                  <a:extLst>
                    <a:ext uri="{FF2B5EF4-FFF2-40B4-BE49-F238E27FC236}">
                      <a16:creationId xmlns:a16="http://schemas.microsoft.com/office/drawing/2014/main" id="{E437BE21-CDBC-46F0-9C46-6E0A71798DC8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1" name="Cube 570">
                  <a:extLst>
                    <a:ext uri="{FF2B5EF4-FFF2-40B4-BE49-F238E27FC236}">
                      <a16:creationId xmlns:a16="http://schemas.microsoft.com/office/drawing/2014/main" id="{238E728F-6780-4E67-9567-38BA179A1E34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2" name="Cube 571">
                  <a:extLst>
                    <a:ext uri="{FF2B5EF4-FFF2-40B4-BE49-F238E27FC236}">
                      <a16:creationId xmlns:a16="http://schemas.microsoft.com/office/drawing/2014/main" id="{C14E2864-0BDC-46A1-8B91-849ECBC1E9FD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3" name="Cube 572">
                  <a:extLst>
                    <a:ext uri="{FF2B5EF4-FFF2-40B4-BE49-F238E27FC236}">
                      <a16:creationId xmlns:a16="http://schemas.microsoft.com/office/drawing/2014/main" id="{FF49F911-D3BA-4748-9974-AC3311350EC6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4" name="Cube 573">
                  <a:extLst>
                    <a:ext uri="{FF2B5EF4-FFF2-40B4-BE49-F238E27FC236}">
                      <a16:creationId xmlns:a16="http://schemas.microsoft.com/office/drawing/2014/main" id="{3A30DADD-F46E-43C0-AA0A-BFB8E114729C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5" name="Cube 574">
                  <a:extLst>
                    <a:ext uri="{FF2B5EF4-FFF2-40B4-BE49-F238E27FC236}">
                      <a16:creationId xmlns:a16="http://schemas.microsoft.com/office/drawing/2014/main" id="{9059D8DB-7979-4DD9-90A5-621A9E614792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76" name="Cube 575">
                  <a:extLst>
                    <a:ext uri="{FF2B5EF4-FFF2-40B4-BE49-F238E27FC236}">
                      <a16:creationId xmlns:a16="http://schemas.microsoft.com/office/drawing/2014/main" id="{ADBE1433-405F-4322-A142-5D5BECC67C4C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1" name="Group 51">
                <a:extLst>
                  <a:ext uri="{FF2B5EF4-FFF2-40B4-BE49-F238E27FC236}">
                    <a16:creationId xmlns:a16="http://schemas.microsoft.com/office/drawing/2014/main" id="{31FD301E-EA68-4E00-AE8F-0BA6C73602E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57" name="Cube 556">
                  <a:extLst>
                    <a:ext uri="{FF2B5EF4-FFF2-40B4-BE49-F238E27FC236}">
                      <a16:creationId xmlns:a16="http://schemas.microsoft.com/office/drawing/2014/main" id="{0D083769-688E-42BD-8693-92E4C7C6C47B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8" name="Cube 557">
                  <a:extLst>
                    <a:ext uri="{FF2B5EF4-FFF2-40B4-BE49-F238E27FC236}">
                      <a16:creationId xmlns:a16="http://schemas.microsoft.com/office/drawing/2014/main" id="{7AC8FA25-5C2D-4934-B531-D32583F828EB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9" name="Cube 558">
                  <a:extLst>
                    <a:ext uri="{FF2B5EF4-FFF2-40B4-BE49-F238E27FC236}">
                      <a16:creationId xmlns:a16="http://schemas.microsoft.com/office/drawing/2014/main" id="{F696ED7D-35A4-4349-BBFE-07D8270BD1D7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0" name="Cube 559">
                  <a:extLst>
                    <a:ext uri="{FF2B5EF4-FFF2-40B4-BE49-F238E27FC236}">
                      <a16:creationId xmlns:a16="http://schemas.microsoft.com/office/drawing/2014/main" id="{E9F2E142-8D23-4342-9CC7-6817874B0E0E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1" name="Cube 560">
                  <a:extLst>
                    <a:ext uri="{FF2B5EF4-FFF2-40B4-BE49-F238E27FC236}">
                      <a16:creationId xmlns:a16="http://schemas.microsoft.com/office/drawing/2014/main" id="{1E774A1B-54E9-4AC9-A29D-C529128CF48A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2" name="Cube 561">
                  <a:extLst>
                    <a:ext uri="{FF2B5EF4-FFF2-40B4-BE49-F238E27FC236}">
                      <a16:creationId xmlns:a16="http://schemas.microsoft.com/office/drawing/2014/main" id="{E3B59E72-6401-4EC3-90DB-0867578B2E66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3" name="Cube 562">
                  <a:extLst>
                    <a:ext uri="{FF2B5EF4-FFF2-40B4-BE49-F238E27FC236}">
                      <a16:creationId xmlns:a16="http://schemas.microsoft.com/office/drawing/2014/main" id="{DEAE1144-A777-4A4E-98E7-DA6C0A6C553E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4" name="Cube 563">
                  <a:extLst>
                    <a:ext uri="{FF2B5EF4-FFF2-40B4-BE49-F238E27FC236}">
                      <a16:creationId xmlns:a16="http://schemas.microsoft.com/office/drawing/2014/main" id="{A6DE4C98-9D76-4C9F-B47B-5F5E9B504CA6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5" name="Cube 564">
                  <a:extLst>
                    <a:ext uri="{FF2B5EF4-FFF2-40B4-BE49-F238E27FC236}">
                      <a16:creationId xmlns:a16="http://schemas.microsoft.com/office/drawing/2014/main" id="{B95E66D7-95AE-4B24-A38C-E459B720B5DA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6" name="Cube 565">
                  <a:extLst>
                    <a:ext uri="{FF2B5EF4-FFF2-40B4-BE49-F238E27FC236}">
                      <a16:creationId xmlns:a16="http://schemas.microsoft.com/office/drawing/2014/main" id="{734304E5-D916-4447-BFFE-C994967465C3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2" name="Group 62">
                <a:extLst>
                  <a:ext uri="{FF2B5EF4-FFF2-40B4-BE49-F238E27FC236}">
                    <a16:creationId xmlns:a16="http://schemas.microsoft.com/office/drawing/2014/main" id="{4FA8BE33-EB81-4DBF-88C9-8A17AE62373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30" name="Cube 529">
                  <a:extLst>
                    <a:ext uri="{FF2B5EF4-FFF2-40B4-BE49-F238E27FC236}">
                      <a16:creationId xmlns:a16="http://schemas.microsoft.com/office/drawing/2014/main" id="{E4539973-F5F4-4DA7-ADC0-F54D4F0EE966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31" name="Cube 530">
                  <a:extLst>
                    <a:ext uri="{FF2B5EF4-FFF2-40B4-BE49-F238E27FC236}">
                      <a16:creationId xmlns:a16="http://schemas.microsoft.com/office/drawing/2014/main" id="{079ED7A4-E47C-4B09-AF7B-E443FF32020E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32" name="Cube 531">
                  <a:extLst>
                    <a:ext uri="{FF2B5EF4-FFF2-40B4-BE49-F238E27FC236}">
                      <a16:creationId xmlns:a16="http://schemas.microsoft.com/office/drawing/2014/main" id="{EF91DBDE-A0D1-4F33-8668-599D9AD00CDF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0" name="Cube 549">
                  <a:extLst>
                    <a:ext uri="{FF2B5EF4-FFF2-40B4-BE49-F238E27FC236}">
                      <a16:creationId xmlns:a16="http://schemas.microsoft.com/office/drawing/2014/main" id="{D6984ADC-370A-41A2-80FB-E526E15F57DC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1" name="Cube 550">
                  <a:extLst>
                    <a:ext uri="{FF2B5EF4-FFF2-40B4-BE49-F238E27FC236}">
                      <a16:creationId xmlns:a16="http://schemas.microsoft.com/office/drawing/2014/main" id="{98E4FF7A-3379-4E11-8491-58313D55B0AB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2" name="Cube 551">
                  <a:extLst>
                    <a:ext uri="{FF2B5EF4-FFF2-40B4-BE49-F238E27FC236}">
                      <a16:creationId xmlns:a16="http://schemas.microsoft.com/office/drawing/2014/main" id="{F42EDF12-4261-42C9-850C-4A9C05AD684C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3" name="Cube 552">
                  <a:extLst>
                    <a:ext uri="{FF2B5EF4-FFF2-40B4-BE49-F238E27FC236}">
                      <a16:creationId xmlns:a16="http://schemas.microsoft.com/office/drawing/2014/main" id="{F74BB029-F52E-4FEF-95D9-D7F1D69E4F3C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4" name="Cube 553">
                  <a:extLst>
                    <a:ext uri="{FF2B5EF4-FFF2-40B4-BE49-F238E27FC236}">
                      <a16:creationId xmlns:a16="http://schemas.microsoft.com/office/drawing/2014/main" id="{AAB806F0-EDAB-4024-AF31-1210A44D2A9C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5" name="Cube 554">
                  <a:extLst>
                    <a:ext uri="{FF2B5EF4-FFF2-40B4-BE49-F238E27FC236}">
                      <a16:creationId xmlns:a16="http://schemas.microsoft.com/office/drawing/2014/main" id="{0C44A00E-0C92-48A4-8672-5AD1837D04E1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6" name="Cube 555">
                  <a:extLst>
                    <a:ext uri="{FF2B5EF4-FFF2-40B4-BE49-F238E27FC236}">
                      <a16:creationId xmlns:a16="http://schemas.microsoft.com/office/drawing/2014/main" id="{92A6A7E5-03A8-482D-9F57-0EB0E9837B89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3" name="Group 73">
                <a:extLst>
                  <a:ext uri="{FF2B5EF4-FFF2-40B4-BE49-F238E27FC236}">
                    <a16:creationId xmlns:a16="http://schemas.microsoft.com/office/drawing/2014/main" id="{6E4F52F0-30D2-4B5B-92BA-747B0DEA276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20" name="Cube 519">
                  <a:extLst>
                    <a:ext uri="{FF2B5EF4-FFF2-40B4-BE49-F238E27FC236}">
                      <a16:creationId xmlns:a16="http://schemas.microsoft.com/office/drawing/2014/main" id="{5CE0A0D5-EE98-4F3B-AA0F-87C9EE004EDD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1" name="Cube 520">
                  <a:extLst>
                    <a:ext uri="{FF2B5EF4-FFF2-40B4-BE49-F238E27FC236}">
                      <a16:creationId xmlns:a16="http://schemas.microsoft.com/office/drawing/2014/main" id="{3B213311-3C2A-4900-88CD-E82A4241EB68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2" name="Cube 521">
                  <a:extLst>
                    <a:ext uri="{FF2B5EF4-FFF2-40B4-BE49-F238E27FC236}">
                      <a16:creationId xmlns:a16="http://schemas.microsoft.com/office/drawing/2014/main" id="{367650CB-E8F5-490E-ACCF-AAF3FA970F8D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3" name="Cube 522">
                  <a:extLst>
                    <a:ext uri="{FF2B5EF4-FFF2-40B4-BE49-F238E27FC236}">
                      <a16:creationId xmlns:a16="http://schemas.microsoft.com/office/drawing/2014/main" id="{EBE138BE-9212-4A2C-9346-CFCA9653F134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4" name="Cube 523">
                  <a:extLst>
                    <a:ext uri="{FF2B5EF4-FFF2-40B4-BE49-F238E27FC236}">
                      <a16:creationId xmlns:a16="http://schemas.microsoft.com/office/drawing/2014/main" id="{4FF18B3E-0BAE-4D25-AC69-75BAA2A14C74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5" name="Cube 524">
                  <a:extLst>
                    <a:ext uri="{FF2B5EF4-FFF2-40B4-BE49-F238E27FC236}">
                      <a16:creationId xmlns:a16="http://schemas.microsoft.com/office/drawing/2014/main" id="{B1B94470-5D8A-4725-B0C7-E95534ECB0EC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6" name="Cube 525">
                  <a:extLst>
                    <a:ext uri="{FF2B5EF4-FFF2-40B4-BE49-F238E27FC236}">
                      <a16:creationId xmlns:a16="http://schemas.microsoft.com/office/drawing/2014/main" id="{1F52DEF9-004E-438B-A76C-622B46D6AE42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7" name="Cube 526">
                  <a:extLst>
                    <a:ext uri="{FF2B5EF4-FFF2-40B4-BE49-F238E27FC236}">
                      <a16:creationId xmlns:a16="http://schemas.microsoft.com/office/drawing/2014/main" id="{E17494F8-4251-4773-9A36-33E56D8AB3DA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8" name="Cube 527">
                  <a:extLst>
                    <a:ext uri="{FF2B5EF4-FFF2-40B4-BE49-F238E27FC236}">
                      <a16:creationId xmlns:a16="http://schemas.microsoft.com/office/drawing/2014/main" id="{C4F64E32-7612-4C1F-9C06-66003EDD2060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9" name="Cube 528">
                  <a:extLst>
                    <a:ext uri="{FF2B5EF4-FFF2-40B4-BE49-F238E27FC236}">
                      <a16:creationId xmlns:a16="http://schemas.microsoft.com/office/drawing/2014/main" id="{E3066941-1896-4079-9942-9D7B404E061D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4" name="Group 84">
                <a:extLst>
                  <a:ext uri="{FF2B5EF4-FFF2-40B4-BE49-F238E27FC236}">
                    <a16:creationId xmlns:a16="http://schemas.microsoft.com/office/drawing/2014/main" id="{C2B18F65-401C-4664-BA6C-1D7F88B0DB5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10" name="Cube 509">
                  <a:extLst>
                    <a:ext uri="{FF2B5EF4-FFF2-40B4-BE49-F238E27FC236}">
                      <a16:creationId xmlns:a16="http://schemas.microsoft.com/office/drawing/2014/main" id="{11CDD08F-EED2-4784-8736-8F5FB2BC2D57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1" name="Cube 510">
                  <a:extLst>
                    <a:ext uri="{FF2B5EF4-FFF2-40B4-BE49-F238E27FC236}">
                      <a16:creationId xmlns:a16="http://schemas.microsoft.com/office/drawing/2014/main" id="{529441F3-E0E1-4E1B-8F09-A4A47A8A2EDF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2" name="Cube 511">
                  <a:extLst>
                    <a:ext uri="{FF2B5EF4-FFF2-40B4-BE49-F238E27FC236}">
                      <a16:creationId xmlns:a16="http://schemas.microsoft.com/office/drawing/2014/main" id="{D5E8865B-4445-4E9C-9F92-C3EF86185620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3" name="Cube 512">
                  <a:extLst>
                    <a:ext uri="{FF2B5EF4-FFF2-40B4-BE49-F238E27FC236}">
                      <a16:creationId xmlns:a16="http://schemas.microsoft.com/office/drawing/2014/main" id="{7B0816EA-3B03-4E7B-B95F-F26EE8F64D28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4" name="Cube 513">
                  <a:extLst>
                    <a:ext uri="{FF2B5EF4-FFF2-40B4-BE49-F238E27FC236}">
                      <a16:creationId xmlns:a16="http://schemas.microsoft.com/office/drawing/2014/main" id="{7F0C95C4-796E-4F6B-81CE-1A250A3D9735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5" name="Cube 514">
                  <a:extLst>
                    <a:ext uri="{FF2B5EF4-FFF2-40B4-BE49-F238E27FC236}">
                      <a16:creationId xmlns:a16="http://schemas.microsoft.com/office/drawing/2014/main" id="{FCCC25AC-6B90-44E6-BB46-89E1E586865D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6" name="Cube 515">
                  <a:extLst>
                    <a:ext uri="{FF2B5EF4-FFF2-40B4-BE49-F238E27FC236}">
                      <a16:creationId xmlns:a16="http://schemas.microsoft.com/office/drawing/2014/main" id="{D999B89B-59D1-4A3C-B215-9FFA6ADDE420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7" name="Cube 516">
                  <a:extLst>
                    <a:ext uri="{FF2B5EF4-FFF2-40B4-BE49-F238E27FC236}">
                      <a16:creationId xmlns:a16="http://schemas.microsoft.com/office/drawing/2014/main" id="{DF3A805C-240E-477B-BE82-8DF2C4A393B2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8" name="Cube 517">
                  <a:extLst>
                    <a:ext uri="{FF2B5EF4-FFF2-40B4-BE49-F238E27FC236}">
                      <a16:creationId xmlns:a16="http://schemas.microsoft.com/office/drawing/2014/main" id="{2E53A4E3-52BD-442A-95E2-FAB094D7C6CE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9" name="Cube 518">
                  <a:extLst>
                    <a:ext uri="{FF2B5EF4-FFF2-40B4-BE49-F238E27FC236}">
                      <a16:creationId xmlns:a16="http://schemas.microsoft.com/office/drawing/2014/main" id="{8FBFFF5D-8E05-4B4C-B07C-611DC51A498A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5" name="Group 139">
                <a:extLst>
                  <a:ext uri="{FF2B5EF4-FFF2-40B4-BE49-F238E27FC236}">
                    <a16:creationId xmlns:a16="http://schemas.microsoft.com/office/drawing/2014/main" id="{F3B0E5B7-E4BB-435F-9751-95E7C6CC9C7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500" name="Cube 499">
                  <a:extLst>
                    <a:ext uri="{FF2B5EF4-FFF2-40B4-BE49-F238E27FC236}">
                      <a16:creationId xmlns:a16="http://schemas.microsoft.com/office/drawing/2014/main" id="{8E233C15-D6CF-4AC4-962C-B599FC2BED12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1" name="Cube 500">
                  <a:extLst>
                    <a:ext uri="{FF2B5EF4-FFF2-40B4-BE49-F238E27FC236}">
                      <a16:creationId xmlns:a16="http://schemas.microsoft.com/office/drawing/2014/main" id="{6E546426-E7B0-49A3-941D-4F15C615E4A2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2" name="Cube 501">
                  <a:extLst>
                    <a:ext uri="{FF2B5EF4-FFF2-40B4-BE49-F238E27FC236}">
                      <a16:creationId xmlns:a16="http://schemas.microsoft.com/office/drawing/2014/main" id="{0386E3E8-DABA-4623-98B4-70CDAF59A7D7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3" name="Cube 502">
                  <a:extLst>
                    <a:ext uri="{FF2B5EF4-FFF2-40B4-BE49-F238E27FC236}">
                      <a16:creationId xmlns:a16="http://schemas.microsoft.com/office/drawing/2014/main" id="{C38CA5A7-7EBA-4D70-9540-2436CA896668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4" name="Cube 503">
                  <a:extLst>
                    <a:ext uri="{FF2B5EF4-FFF2-40B4-BE49-F238E27FC236}">
                      <a16:creationId xmlns:a16="http://schemas.microsoft.com/office/drawing/2014/main" id="{B76A2637-3693-4EFF-8FF8-4C9879318867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5" name="Cube 504">
                  <a:extLst>
                    <a:ext uri="{FF2B5EF4-FFF2-40B4-BE49-F238E27FC236}">
                      <a16:creationId xmlns:a16="http://schemas.microsoft.com/office/drawing/2014/main" id="{9040EA9B-07F9-49B6-8465-CDF52387F3A2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6" name="Cube 505">
                  <a:extLst>
                    <a:ext uri="{FF2B5EF4-FFF2-40B4-BE49-F238E27FC236}">
                      <a16:creationId xmlns:a16="http://schemas.microsoft.com/office/drawing/2014/main" id="{D8709EF8-0E93-4626-88A5-4FDE5A06752F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7" name="Cube 506">
                  <a:extLst>
                    <a:ext uri="{FF2B5EF4-FFF2-40B4-BE49-F238E27FC236}">
                      <a16:creationId xmlns:a16="http://schemas.microsoft.com/office/drawing/2014/main" id="{F18862C3-CFEE-47F2-925F-0AE9DAE0697B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8" name="Cube 507">
                  <a:extLst>
                    <a:ext uri="{FF2B5EF4-FFF2-40B4-BE49-F238E27FC236}">
                      <a16:creationId xmlns:a16="http://schemas.microsoft.com/office/drawing/2014/main" id="{9D251604-9DF2-4069-9455-F39A6513948C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9" name="Cube 508">
                  <a:extLst>
                    <a:ext uri="{FF2B5EF4-FFF2-40B4-BE49-F238E27FC236}">
                      <a16:creationId xmlns:a16="http://schemas.microsoft.com/office/drawing/2014/main" id="{7311817E-D55A-4564-ACD1-6DC70DBF76A3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6" name="Group 150">
                <a:extLst>
                  <a:ext uri="{FF2B5EF4-FFF2-40B4-BE49-F238E27FC236}">
                    <a16:creationId xmlns:a16="http://schemas.microsoft.com/office/drawing/2014/main" id="{20DCEDE9-EC76-4A5A-BC19-66BB95B6067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490" name="Cube 489">
                  <a:extLst>
                    <a:ext uri="{FF2B5EF4-FFF2-40B4-BE49-F238E27FC236}">
                      <a16:creationId xmlns:a16="http://schemas.microsoft.com/office/drawing/2014/main" id="{F856C068-5FE1-4394-93B0-56A15B25A8DB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1" name="Cube 490">
                  <a:extLst>
                    <a:ext uri="{FF2B5EF4-FFF2-40B4-BE49-F238E27FC236}">
                      <a16:creationId xmlns:a16="http://schemas.microsoft.com/office/drawing/2014/main" id="{6AEC8D19-281E-439D-9BB4-E5ACCBA38468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2" name="Cube 491">
                  <a:extLst>
                    <a:ext uri="{FF2B5EF4-FFF2-40B4-BE49-F238E27FC236}">
                      <a16:creationId xmlns:a16="http://schemas.microsoft.com/office/drawing/2014/main" id="{20BA8C66-47E2-4301-9DC3-D8183811B105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3" name="Cube 492">
                  <a:extLst>
                    <a:ext uri="{FF2B5EF4-FFF2-40B4-BE49-F238E27FC236}">
                      <a16:creationId xmlns:a16="http://schemas.microsoft.com/office/drawing/2014/main" id="{EFDE3315-64E5-4F3B-87FD-F11EA2B2CC78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4" name="Cube 493">
                  <a:extLst>
                    <a:ext uri="{FF2B5EF4-FFF2-40B4-BE49-F238E27FC236}">
                      <a16:creationId xmlns:a16="http://schemas.microsoft.com/office/drawing/2014/main" id="{1A03FA6E-C709-422E-AE1A-170B4BF9F4C1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5" name="Cube 494">
                  <a:extLst>
                    <a:ext uri="{FF2B5EF4-FFF2-40B4-BE49-F238E27FC236}">
                      <a16:creationId xmlns:a16="http://schemas.microsoft.com/office/drawing/2014/main" id="{B8B84EFC-EBC4-4D70-8D9A-AFC8B34D4372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6" name="Cube 495">
                  <a:extLst>
                    <a:ext uri="{FF2B5EF4-FFF2-40B4-BE49-F238E27FC236}">
                      <a16:creationId xmlns:a16="http://schemas.microsoft.com/office/drawing/2014/main" id="{F818A7A5-AC26-4E07-8204-F02A075126DF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7" name="Cube 496">
                  <a:extLst>
                    <a:ext uri="{FF2B5EF4-FFF2-40B4-BE49-F238E27FC236}">
                      <a16:creationId xmlns:a16="http://schemas.microsoft.com/office/drawing/2014/main" id="{B5DE0216-8337-4DCB-983F-A36094E072C5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8" name="Cube 497">
                  <a:extLst>
                    <a:ext uri="{FF2B5EF4-FFF2-40B4-BE49-F238E27FC236}">
                      <a16:creationId xmlns:a16="http://schemas.microsoft.com/office/drawing/2014/main" id="{F354E51D-FAC6-450C-BB02-FC446EC651F7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99" name="Cube 498">
                  <a:extLst>
                    <a:ext uri="{FF2B5EF4-FFF2-40B4-BE49-F238E27FC236}">
                      <a16:creationId xmlns:a16="http://schemas.microsoft.com/office/drawing/2014/main" id="{492DE0DF-ABC4-4B5F-AD96-61785E5CEEBD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7" name="Group 161">
                <a:extLst>
                  <a:ext uri="{FF2B5EF4-FFF2-40B4-BE49-F238E27FC236}">
                    <a16:creationId xmlns:a16="http://schemas.microsoft.com/office/drawing/2014/main" id="{D3E2D168-EC9D-469B-8D83-B5675B38F31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480" name="Cube 479">
                  <a:extLst>
                    <a:ext uri="{FF2B5EF4-FFF2-40B4-BE49-F238E27FC236}">
                      <a16:creationId xmlns:a16="http://schemas.microsoft.com/office/drawing/2014/main" id="{A4633925-8103-48EF-A180-D894B041958B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1" name="Cube 480">
                  <a:extLst>
                    <a:ext uri="{FF2B5EF4-FFF2-40B4-BE49-F238E27FC236}">
                      <a16:creationId xmlns:a16="http://schemas.microsoft.com/office/drawing/2014/main" id="{737D451A-40DF-498C-ACF5-2AED0DB62B2B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2" name="Cube 481">
                  <a:extLst>
                    <a:ext uri="{FF2B5EF4-FFF2-40B4-BE49-F238E27FC236}">
                      <a16:creationId xmlns:a16="http://schemas.microsoft.com/office/drawing/2014/main" id="{B829AAB2-2C91-4EF6-BB91-D0B9818BB1B7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3" name="Cube 482">
                  <a:extLst>
                    <a:ext uri="{FF2B5EF4-FFF2-40B4-BE49-F238E27FC236}">
                      <a16:creationId xmlns:a16="http://schemas.microsoft.com/office/drawing/2014/main" id="{EDF9E520-DB1C-4A2B-A873-7675C1A3EB87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4" name="Cube 483">
                  <a:extLst>
                    <a:ext uri="{FF2B5EF4-FFF2-40B4-BE49-F238E27FC236}">
                      <a16:creationId xmlns:a16="http://schemas.microsoft.com/office/drawing/2014/main" id="{9835A177-CDD7-42EF-806F-E6F22551772B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5" name="Cube 484">
                  <a:extLst>
                    <a:ext uri="{FF2B5EF4-FFF2-40B4-BE49-F238E27FC236}">
                      <a16:creationId xmlns:a16="http://schemas.microsoft.com/office/drawing/2014/main" id="{5028060A-B52D-4186-97BA-72022A6FBDE1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6" name="Cube 485">
                  <a:extLst>
                    <a:ext uri="{FF2B5EF4-FFF2-40B4-BE49-F238E27FC236}">
                      <a16:creationId xmlns:a16="http://schemas.microsoft.com/office/drawing/2014/main" id="{A9425B4B-A6CD-4EED-A046-082FF5075171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7" name="Cube 486">
                  <a:extLst>
                    <a:ext uri="{FF2B5EF4-FFF2-40B4-BE49-F238E27FC236}">
                      <a16:creationId xmlns:a16="http://schemas.microsoft.com/office/drawing/2014/main" id="{7DF7E193-F44E-40B6-AFB6-C0E19122ACB0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8" name="Cube 487">
                  <a:extLst>
                    <a:ext uri="{FF2B5EF4-FFF2-40B4-BE49-F238E27FC236}">
                      <a16:creationId xmlns:a16="http://schemas.microsoft.com/office/drawing/2014/main" id="{D37AEFA0-1C00-4252-AFDA-DF1223F8D0AF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89" name="Cube 488">
                  <a:extLst>
                    <a:ext uri="{FF2B5EF4-FFF2-40B4-BE49-F238E27FC236}">
                      <a16:creationId xmlns:a16="http://schemas.microsoft.com/office/drawing/2014/main" id="{E902D66B-B3BF-4ED5-9DC6-EF81FCA97844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8" name="Group 172">
                <a:extLst>
                  <a:ext uri="{FF2B5EF4-FFF2-40B4-BE49-F238E27FC236}">
                    <a16:creationId xmlns:a16="http://schemas.microsoft.com/office/drawing/2014/main" id="{D178D709-A98A-476B-9973-89909FA67A5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70" name="Cube 469">
                  <a:extLst>
                    <a:ext uri="{FF2B5EF4-FFF2-40B4-BE49-F238E27FC236}">
                      <a16:creationId xmlns:a16="http://schemas.microsoft.com/office/drawing/2014/main" id="{10F24D9B-C7D6-47A8-9E1D-CAEA1F037048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1" name="Cube 470">
                  <a:extLst>
                    <a:ext uri="{FF2B5EF4-FFF2-40B4-BE49-F238E27FC236}">
                      <a16:creationId xmlns:a16="http://schemas.microsoft.com/office/drawing/2014/main" id="{7051F6AB-991E-4378-BEF8-942EEFCA4862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2" name="Cube 471">
                  <a:extLst>
                    <a:ext uri="{FF2B5EF4-FFF2-40B4-BE49-F238E27FC236}">
                      <a16:creationId xmlns:a16="http://schemas.microsoft.com/office/drawing/2014/main" id="{34D74B23-07CA-4DD6-A984-A3BCB5F60230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3" name="Cube 472">
                  <a:extLst>
                    <a:ext uri="{FF2B5EF4-FFF2-40B4-BE49-F238E27FC236}">
                      <a16:creationId xmlns:a16="http://schemas.microsoft.com/office/drawing/2014/main" id="{8C05C660-B898-48B8-8B47-CE880157CF8B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4" name="Cube 473">
                  <a:extLst>
                    <a:ext uri="{FF2B5EF4-FFF2-40B4-BE49-F238E27FC236}">
                      <a16:creationId xmlns:a16="http://schemas.microsoft.com/office/drawing/2014/main" id="{0E0036E9-7883-4EA5-8A40-67C4E5468581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5" name="Cube 474">
                  <a:extLst>
                    <a:ext uri="{FF2B5EF4-FFF2-40B4-BE49-F238E27FC236}">
                      <a16:creationId xmlns:a16="http://schemas.microsoft.com/office/drawing/2014/main" id="{906900D5-8331-43BC-A48F-E3EA6887310E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6" name="Cube 475">
                  <a:extLst>
                    <a:ext uri="{FF2B5EF4-FFF2-40B4-BE49-F238E27FC236}">
                      <a16:creationId xmlns:a16="http://schemas.microsoft.com/office/drawing/2014/main" id="{1D44F4DD-4BAB-46C2-83BD-F033E359D1FF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7" name="Cube 476">
                  <a:extLst>
                    <a:ext uri="{FF2B5EF4-FFF2-40B4-BE49-F238E27FC236}">
                      <a16:creationId xmlns:a16="http://schemas.microsoft.com/office/drawing/2014/main" id="{EBE74AC5-6604-43B6-AAA2-ADE15AA9C02E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8" name="Cube 477">
                  <a:extLst>
                    <a:ext uri="{FF2B5EF4-FFF2-40B4-BE49-F238E27FC236}">
                      <a16:creationId xmlns:a16="http://schemas.microsoft.com/office/drawing/2014/main" id="{C39E4566-13FB-4279-A9DC-E1AB0AC13EFD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9" name="Cube 478">
                  <a:extLst>
                    <a:ext uri="{FF2B5EF4-FFF2-40B4-BE49-F238E27FC236}">
                      <a16:creationId xmlns:a16="http://schemas.microsoft.com/office/drawing/2014/main" id="{833B5BA1-0F05-4F5E-9456-E3DA81B990AA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459" name="Group 183">
                <a:extLst>
                  <a:ext uri="{FF2B5EF4-FFF2-40B4-BE49-F238E27FC236}">
                    <a16:creationId xmlns:a16="http://schemas.microsoft.com/office/drawing/2014/main" id="{FD47E882-4516-478A-A869-D33517D8BE0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460" name="Cube 459">
                  <a:extLst>
                    <a:ext uri="{FF2B5EF4-FFF2-40B4-BE49-F238E27FC236}">
                      <a16:creationId xmlns:a16="http://schemas.microsoft.com/office/drawing/2014/main" id="{23A48A93-D201-4D3F-BECB-AEF5432781B4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1" name="Cube 460">
                  <a:extLst>
                    <a:ext uri="{FF2B5EF4-FFF2-40B4-BE49-F238E27FC236}">
                      <a16:creationId xmlns:a16="http://schemas.microsoft.com/office/drawing/2014/main" id="{B407FCCE-50E6-42C9-9796-0F6DFED917FE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2" name="Cube 461">
                  <a:extLst>
                    <a:ext uri="{FF2B5EF4-FFF2-40B4-BE49-F238E27FC236}">
                      <a16:creationId xmlns:a16="http://schemas.microsoft.com/office/drawing/2014/main" id="{B149A7B2-ED9D-4C90-91A2-6A8CDC5270B4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3" name="Cube 462">
                  <a:extLst>
                    <a:ext uri="{FF2B5EF4-FFF2-40B4-BE49-F238E27FC236}">
                      <a16:creationId xmlns:a16="http://schemas.microsoft.com/office/drawing/2014/main" id="{9390E3EF-C283-4607-8DD5-B3054CBD7F3C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4" name="Cube 463">
                  <a:extLst>
                    <a:ext uri="{FF2B5EF4-FFF2-40B4-BE49-F238E27FC236}">
                      <a16:creationId xmlns:a16="http://schemas.microsoft.com/office/drawing/2014/main" id="{012E0EE1-C6D1-4871-98EF-2222857C0910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5" name="Cube 464">
                  <a:extLst>
                    <a:ext uri="{FF2B5EF4-FFF2-40B4-BE49-F238E27FC236}">
                      <a16:creationId xmlns:a16="http://schemas.microsoft.com/office/drawing/2014/main" id="{91F10B1B-4AC7-4A7A-8058-9AA9BE3077AE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6" name="Cube 465">
                  <a:extLst>
                    <a:ext uri="{FF2B5EF4-FFF2-40B4-BE49-F238E27FC236}">
                      <a16:creationId xmlns:a16="http://schemas.microsoft.com/office/drawing/2014/main" id="{927ECCB7-D57C-4F07-A983-E89754383D82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7" name="Cube 466">
                  <a:extLst>
                    <a:ext uri="{FF2B5EF4-FFF2-40B4-BE49-F238E27FC236}">
                      <a16:creationId xmlns:a16="http://schemas.microsoft.com/office/drawing/2014/main" id="{F9AF1D96-4602-4F6D-9CF2-7F6B3FFEDACA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8" name="Cube 467">
                  <a:extLst>
                    <a:ext uri="{FF2B5EF4-FFF2-40B4-BE49-F238E27FC236}">
                      <a16:creationId xmlns:a16="http://schemas.microsoft.com/office/drawing/2014/main" id="{C2EA4469-E5D1-4F5C-835F-35DAD9B4E1C0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9" name="Cube 468">
                  <a:extLst>
                    <a:ext uri="{FF2B5EF4-FFF2-40B4-BE49-F238E27FC236}">
                      <a16:creationId xmlns:a16="http://schemas.microsoft.com/office/drawing/2014/main" id="{1385A5A0-A78C-4E2C-B093-560DA30DA2CE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577" name="Group 576">
              <a:extLst>
                <a:ext uri="{FF2B5EF4-FFF2-40B4-BE49-F238E27FC236}">
                  <a16:creationId xmlns:a16="http://schemas.microsoft.com/office/drawing/2014/main" id="{28302304-CC92-462D-ABF4-DE028C60731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32396" y="2538685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578" name="Group 38">
                <a:extLst>
                  <a:ext uri="{FF2B5EF4-FFF2-40B4-BE49-F238E27FC236}">
                    <a16:creationId xmlns:a16="http://schemas.microsoft.com/office/drawing/2014/main" id="{EC57DD8F-2BD6-4E98-BF9E-47FB715AC16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22" name="Cube 721">
                  <a:extLst>
                    <a:ext uri="{FF2B5EF4-FFF2-40B4-BE49-F238E27FC236}">
                      <a16:creationId xmlns:a16="http://schemas.microsoft.com/office/drawing/2014/main" id="{BF7E7A40-633A-47EA-AA19-375F55604DF0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3" name="Cube 722">
                  <a:extLst>
                    <a:ext uri="{FF2B5EF4-FFF2-40B4-BE49-F238E27FC236}">
                      <a16:creationId xmlns:a16="http://schemas.microsoft.com/office/drawing/2014/main" id="{39A98720-626D-44AF-9612-1CD4DD60F7E3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4" name="Cube 723">
                  <a:extLst>
                    <a:ext uri="{FF2B5EF4-FFF2-40B4-BE49-F238E27FC236}">
                      <a16:creationId xmlns:a16="http://schemas.microsoft.com/office/drawing/2014/main" id="{B4BAE45D-BE87-4C91-85AB-1A8061EE21FA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5" name="Cube 724">
                  <a:extLst>
                    <a:ext uri="{FF2B5EF4-FFF2-40B4-BE49-F238E27FC236}">
                      <a16:creationId xmlns:a16="http://schemas.microsoft.com/office/drawing/2014/main" id="{F470A3DA-B9F1-42C1-8D75-DAB254DFDDEC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6" name="Cube 725">
                  <a:extLst>
                    <a:ext uri="{FF2B5EF4-FFF2-40B4-BE49-F238E27FC236}">
                      <a16:creationId xmlns:a16="http://schemas.microsoft.com/office/drawing/2014/main" id="{5C7033D5-4F43-4970-9F62-29489C95EEA6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7" name="Cube 726">
                  <a:extLst>
                    <a:ext uri="{FF2B5EF4-FFF2-40B4-BE49-F238E27FC236}">
                      <a16:creationId xmlns:a16="http://schemas.microsoft.com/office/drawing/2014/main" id="{CE7C88B5-97E5-4E3C-9B4B-382F94EBCDDE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8" name="Cube 727">
                  <a:extLst>
                    <a:ext uri="{FF2B5EF4-FFF2-40B4-BE49-F238E27FC236}">
                      <a16:creationId xmlns:a16="http://schemas.microsoft.com/office/drawing/2014/main" id="{BAAB83EC-8C34-4412-A4E7-00668365A05D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9" name="Cube 728">
                  <a:extLst>
                    <a:ext uri="{FF2B5EF4-FFF2-40B4-BE49-F238E27FC236}">
                      <a16:creationId xmlns:a16="http://schemas.microsoft.com/office/drawing/2014/main" id="{BA62084A-47C7-45EA-8658-DD12AE0D81CF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30" name="Cube 729">
                  <a:extLst>
                    <a:ext uri="{FF2B5EF4-FFF2-40B4-BE49-F238E27FC236}">
                      <a16:creationId xmlns:a16="http://schemas.microsoft.com/office/drawing/2014/main" id="{6A34A85D-4579-42D7-826F-0FFFA3A981E7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31" name="Cube 730">
                  <a:extLst>
                    <a:ext uri="{FF2B5EF4-FFF2-40B4-BE49-F238E27FC236}">
                      <a16:creationId xmlns:a16="http://schemas.microsoft.com/office/drawing/2014/main" id="{317211AB-5BB2-4776-B1BD-9AF72C565269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79" name="Group 51">
                <a:extLst>
                  <a:ext uri="{FF2B5EF4-FFF2-40B4-BE49-F238E27FC236}">
                    <a16:creationId xmlns:a16="http://schemas.microsoft.com/office/drawing/2014/main" id="{3BCFADD0-16B2-4E88-BE23-60837C759B4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12" name="Cube 711">
                  <a:extLst>
                    <a:ext uri="{FF2B5EF4-FFF2-40B4-BE49-F238E27FC236}">
                      <a16:creationId xmlns:a16="http://schemas.microsoft.com/office/drawing/2014/main" id="{C33765CE-CACE-4372-B246-A3C90135FFF4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3" name="Cube 712">
                  <a:extLst>
                    <a:ext uri="{FF2B5EF4-FFF2-40B4-BE49-F238E27FC236}">
                      <a16:creationId xmlns:a16="http://schemas.microsoft.com/office/drawing/2014/main" id="{E18D4F1E-D20A-4758-8EC8-8281361CBFB0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4" name="Cube 713">
                  <a:extLst>
                    <a:ext uri="{FF2B5EF4-FFF2-40B4-BE49-F238E27FC236}">
                      <a16:creationId xmlns:a16="http://schemas.microsoft.com/office/drawing/2014/main" id="{563B199B-F739-4AEC-90A0-1E6D54C7F343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5" name="Cube 714">
                  <a:extLst>
                    <a:ext uri="{FF2B5EF4-FFF2-40B4-BE49-F238E27FC236}">
                      <a16:creationId xmlns:a16="http://schemas.microsoft.com/office/drawing/2014/main" id="{443F25E6-40CF-495A-BA13-CD2C5E5FE8DA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6" name="Cube 715">
                  <a:extLst>
                    <a:ext uri="{FF2B5EF4-FFF2-40B4-BE49-F238E27FC236}">
                      <a16:creationId xmlns:a16="http://schemas.microsoft.com/office/drawing/2014/main" id="{54FD2A5B-95AF-4053-9DF2-C52672E3ECC7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7" name="Cube 716">
                  <a:extLst>
                    <a:ext uri="{FF2B5EF4-FFF2-40B4-BE49-F238E27FC236}">
                      <a16:creationId xmlns:a16="http://schemas.microsoft.com/office/drawing/2014/main" id="{1ED70462-BCA6-424E-BFF1-A28D916E4604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8" name="Cube 717">
                  <a:extLst>
                    <a:ext uri="{FF2B5EF4-FFF2-40B4-BE49-F238E27FC236}">
                      <a16:creationId xmlns:a16="http://schemas.microsoft.com/office/drawing/2014/main" id="{060D3BF6-2A9A-4A4D-BC43-A4B8E8A47023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9" name="Cube 718">
                  <a:extLst>
                    <a:ext uri="{FF2B5EF4-FFF2-40B4-BE49-F238E27FC236}">
                      <a16:creationId xmlns:a16="http://schemas.microsoft.com/office/drawing/2014/main" id="{4919627B-AD1C-421D-85BD-2866E0024F98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0" name="Cube 719">
                  <a:extLst>
                    <a:ext uri="{FF2B5EF4-FFF2-40B4-BE49-F238E27FC236}">
                      <a16:creationId xmlns:a16="http://schemas.microsoft.com/office/drawing/2014/main" id="{AB717FB5-D918-4CE8-90C0-3B35441DC3C5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21" name="Cube 720">
                  <a:extLst>
                    <a:ext uri="{FF2B5EF4-FFF2-40B4-BE49-F238E27FC236}">
                      <a16:creationId xmlns:a16="http://schemas.microsoft.com/office/drawing/2014/main" id="{361B6105-2BCF-4E1B-8D86-03FEE19DCEBE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80" name="Group 62">
                <a:extLst>
                  <a:ext uri="{FF2B5EF4-FFF2-40B4-BE49-F238E27FC236}">
                    <a16:creationId xmlns:a16="http://schemas.microsoft.com/office/drawing/2014/main" id="{8CECEBB9-7878-4DE2-850C-52377826161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02" name="Cube 701">
                  <a:extLst>
                    <a:ext uri="{FF2B5EF4-FFF2-40B4-BE49-F238E27FC236}">
                      <a16:creationId xmlns:a16="http://schemas.microsoft.com/office/drawing/2014/main" id="{942C0D76-92A6-4267-90AE-F49F3499CF07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3" name="Cube 702">
                  <a:extLst>
                    <a:ext uri="{FF2B5EF4-FFF2-40B4-BE49-F238E27FC236}">
                      <a16:creationId xmlns:a16="http://schemas.microsoft.com/office/drawing/2014/main" id="{45CE9807-F76C-4045-8290-7A9C3541F4B0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4" name="Cube 703">
                  <a:extLst>
                    <a:ext uri="{FF2B5EF4-FFF2-40B4-BE49-F238E27FC236}">
                      <a16:creationId xmlns:a16="http://schemas.microsoft.com/office/drawing/2014/main" id="{03A192EC-1850-4976-A032-E20DBE52CB96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5" name="Cube 704">
                  <a:extLst>
                    <a:ext uri="{FF2B5EF4-FFF2-40B4-BE49-F238E27FC236}">
                      <a16:creationId xmlns:a16="http://schemas.microsoft.com/office/drawing/2014/main" id="{58633B4D-C39E-455F-A336-EBD61065B62A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6" name="Cube 705">
                  <a:extLst>
                    <a:ext uri="{FF2B5EF4-FFF2-40B4-BE49-F238E27FC236}">
                      <a16:creationId xmlns:a16="http://schemas.microsoft.com/office/drawing/2014/main" id="{B7B013F9-1280-448D-82D9-25F350AFDE52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7" name="Cube 706">
                  <a:extLst>
                    <a:ext uri="{FF2B5EF4-FFF2-40B4-BE49-F238E27FC236}">
                      <a16:creationId xmlns:a16="http://schemas.microsoft.com/office/drawing/2014/main" id="{26AD82AE-08F0-411E-AA70-4201FD11E097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8" name="Cube 707">
                  <a:extLst>
                    <a:ext uri="{FF2B5EF4-FFF2-40B4-BE49-F238E27FC236}">
                      <a16:creationId xmlns:a16="http://schemas.microsoft.com/office/drawing/2014/main" id="{17A0FFF0-E524-4E0B-8F74-2A353AA3A510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9" name="Cube 708">
                  <a:extLst>
                    <a:ext uri="{FF2B5EF4-FFF2-40B4-BE49-F238E27FC236}">
                      <a16:creationId xmlns:a16="http://schemas.microsoft.com/office/drawing/2014/main" id="{4D1A62DF-8A18-460A-A3B2-97BBF58D5665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0" name="Cube 709">
                  <a:extLst>
                    <a:ext uri="{FF2B5EF4-FFF2-40B4-BE49-F238E27FC236}">
                      <a16:creationId xmlns:a16="http://schemas.microsoft.com/office/drawing/2014/main" id="{D819ECCA-4080-4E6D-A2EB-9319C748DF5F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11" name="Cube 710">
                  <a:extLst>
                    <a:ext uri="{FF2B5EF4-FFF2-40B4-BE49-F238E27FC236}">
                      <a16:creationId xmlns:a16="http://schemas.microsoft.com/office/drawing/2014/main" id="{864A5162-02EA-488E-BE04-A2CFE64A9D2A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81" name="Group 73">
                <a:extLst>
                  <a:ext uri="{FF2B5EF4-FFF2-40B4-BE49-F238E27FC236}">
                    <a16:creationId xmlns:a16="http://schemas.microsoft.com/office/drawing/2014/main" id="{6D54A1D6-6B69-445A-BE77-C559E7EBF83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92" name="Cube 691">
                  <a:extLst>
                    <a:ext uri="{FF2B5EF4-FFF2-40B4-BE49-F238E27FC236}">
                      <a16:creationId xmlns:a16="http://schemas.microsoft.com/office/drawing/2014/main" id="{6C1386B9-4EA0-4ABD-B652-9B2017954021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3" name="Cube 692">
                  <a:extLst>
                    <a:ext uri="{FF2B5EF4-FFF2-40B4-BE49-F238E27FC236}">
                      <a16:creationId xmlns:a16="http://schemas.microsoft.com/office/drawing/2014/main" id="{4E9BF170-2788-4AC9-8618-A9886148E930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4" name="Cube 693">
                  <a:extLst>
                    <a:ext uri="{FF2B5EF4-FFF2-40B4-BE49-F238E27FC236}">
                      <a16:creationId xmlns:a16="http://schemas.microsoft.com/office/drawing/2014/main" id="{5D5B6CCC-1A12-41B6-92D3-4AF86958CD49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5" name="Cube 694">
                  <a:extLst>
                    <a:ext uri="{FF2B5EF4-FFF2-40B4-BE49-F238E27FC236}">
                      <a16:creationId xmlns:a16="http://schemas.microsoft.com/office/drawing/2014/main" id="{89199DEF-9F84-45F9-8CF1-B16427E34064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6" name="Cube 695">
                  <a:extLst>
                    <a:ext uri="{FF2B5EF4-FFF2-40B4-BE49-F238E27FC236}">
                      <a16:creationId xmlns:a16="http://schemas.microsoft.com/office/drawing/2014/main" id="{0FB7D1C3-6953-4524-93AC-ACEFF09A0241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7" name="Cube 696">
                  <a:extLst>
                    <a:ext uri="{FF2B5EF4-FFF2-40B4-BE49-F238E27FC236}">
                      <a16:creationId xmlns:a16="http://schemas.microsoft.com/office/drawing/2014/main" id="{48143F3B-1645-49B3-A2BF-95C4CE0C88DF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8" name="Cube 697">
                  <a:extLst>
                    <a:ext uri="{FF2B5EF4-FFF2-40B4-BE49-F238E27FC236}">
                      <a16:creationId xmlns:a16="http://schemas.microsoft.com/office/drawing/2014/main" id="{E86A9BCF-3D59-4EBD-80D9-84DE665C3F61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9" name="Cube 698">
                  <a:extLst>
                    <a:ext uri="{FF2B5EF4-FFF2-40B4-BE49-F238E27FC236}">
                      <a16:creationId xmlns:a16="http://schemas.microsoft.com/office/drawing/2014/main" id="{247BB916-C937-48F0-81F6-987B09876E03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0" name="Cube 699">
                  <a:extLst>
                    <a:ext uri="{FF2B5EF4-FFF2-40B4-BE49-F238E27FC236}">
                      <a16:creationId xmlns:a16="http://schemas.microsoft.com/office/drawing/2014/main" id="{FA94944E-ACB5-439E-8616-8D29ADDF5C6A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01" name="Cube 700">
                  <a:extLst>
                    <a:ext uri="{FF2B5EF4-FFF2-40B4-BE49-F238E27FC236}">
                      <a16:creationId xmlns:a16="http://schemas.microsoft.com/office/drawing/2014/main" id="{343F8A50-066E-49AB-AC02-386DF27A9BC1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582" name="Group 84">
                <a:extLst>
                  <a:ext uri="{FF2B5EF4-FFF2-40B4-BE49-F238E27FC236}">
                    <a16:creationId xmlns:a16="http://schemas.microsoft.com/office/drawing/2014/main" id="{5C45E7D9-2E0D-41C2-9359-DA449F35EA4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82" name="Cube 681">
                  <a:extLst>
                    <a:ext uri="{FF2B5EF4-FFF2-40B4-BE49-F238E27FC236}">
                      <a16:creationId xmlns:a16="http://schemas.microsoft.com/office/drawing/2014/main" id="{32311F33-9282-45DE-B049-87C217CF8F89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3" name="Cube 682">
                  <a:extLst>
                    <a:ext uri="{FF2B5EF4-FFF2-40B4-BE49-F238E27FC236}">
                      <a16:creationId xmlns:a16="http://schemas.microsoft.com/office/drawing/2014/main" id="{5BC1CDC2-F5B5-43BF-8C58-A9E5EE709946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4" name="Cube 683">
                  <a:extLst>
                    <a:ext uri="{FF2B5EF4-FFF2-40B4-BE49-F238E27FC236}">
                      <a16:creationId xmlns:a16="http://schemas.microsoft.com/office/drawing/2014/main" id="{62045137-AEBE-41AF-BE83-202D72F67557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5" name="Cube 684">
                  <a:extLst>
                    <a:ext uri="{FF2B5EF4-FFF2-40B4-BE49-F238E27FC236}">
                      <a16:creationId xmlns:a16="http://schemas.microsoft.com/office/drawing/2014/main" id="{FB345A14-C39C-467F-B844-55F742C84ACB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6" name="Cube 685">
                  <a:extLst>
                    <a:ext uri="{FF2B5EF4-FFF2-40B4-BE49-F238E27FC236}">
                      <a16:creationId xmlns:a16="http://schemas.microsoft.com/office/drawing/2014/main" id="{74799D1E-1425-41CA-A0BA-29037763ECE6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7" name="Cube 686">
                  <a:extLst>
                    <a:ext uri="{FF2B5EF4-FFF2-40B4-BE49-F238E27FC236}">
                      <a16:creationId xmlns:a16="http://schemas.microsoft.com/office/drawing/2014/main" id="{70A89F8E-BDF0-4098-9862-2CA70707B890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8" name="Cube 687">
                  <a:extLst>
                    <a:ext uri="{FF2B5EF4-FFF2-40B4-BE49-F238E27FC236}">
                      <a16:creationId xmlns:a16="http://schemas.microsoft.com/office/drawing/2014/main" id="{51BB7A32-274B-4B80-A69A-C4F77DCF0D07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9" name="Cube 688">
                  <a:extLst>
                    <a:ext uri="{FF2B5EF4-FFF2-40B4-BE49-F238E27FC236}">
                      <a16:creationId xmlns:a16="http://schemas.microsoft.com/office/drawing/2014/main" id="{F8306504-F1E7-4E6B-A462-1299E92121CB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0" name="Cube 689">
                  <a:extLst>
                    <a:ext uri="{FF2B5EF4-FFF2-40B4-BE49-F238E27FC236}">
                      <a16:creationId xmlns:a16="http://schemas.microsoft.com/office/drawing/2014/main" id="{2BE8BA31-5E08-4739-ABB9-3F552804670F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91" name="Cube 690">
                  <a:extLst>
                    <a:ext uri="{FF2B5EF4-FFF2-40B4-BE49-F238E27FC236}">
                      <a16:creationId xmlns:a16="http://schemas.microsoft.com/office/drawing/2014/main" id="{C68EE815-AE48-4D8E-8A48-A801AFC4548F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27" name="Group 139">
                <a:extLst>
                  <a:ext uri="{FF2B5EF4-FFF2-40B4-BE49-F238E27FC236}">
                    <a16:creationId xmlns:a16="http://schemas.microsoft.com/office/drawing/2014/main" id="{60EA2E62-5F94-4394-8809-625D282C239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72" name="Cube 671">
                  <a:extLst>
                    <a:ext uri="{FF2B5EF4-FFF2-40B4-BE49-F238E27FC236}">
                      <a16:creationId xmlns:a16="http://schemas.microsoft.com/office/drawing/2014/main" id="{780307B3-93BB-4501-978F-AE917137D96E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3" name="Cube 672">
                  <a:extLst>
                    <a:ext uri="{FF2B5EF4-FFF2-40B4-BE49-F238E27FC236}">
                      <a16:creationId xmlns:a16="http://schemas.microsoft.com/office/drawing/2014/main" id="{BC301C18-C99F-4853-AEAD-B5E4D399B5C4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4" name="Cube 673">
                  <a:extLst>
                    <a:ext uri="{FF2B5EF4-FFF2-40B4-BE49-F238E27FC236}">
                      <a16:creationId xmlns:a16="http://schemas.microsoft.com/office/drawing/2014/main" id="{7B12058A-7258-4224-AB57-727AF976839F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5" name="Cube 674">
                  <a:extLst>
                    <a:ext uri="{FF2B5EF4-FFF2-40B4-BE49-F238E27FC236}">
                      <a16:creationId xmlns:a16="http://schemas.microsoft.com/office/drawing/2014/main" id="{DC3A96EC-86B8-444A-AD46-C68A27E7FB66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6" name="Cube 675">
                  <a:extLst>
                    <a:ext uri="{FF2B5EF4-FFF2-40B4-BE49-F238E27FC236}">
                      <a16:creationId xmlns:a16="http://schemas.microsoft.com/office/drawing/2014/main" id="{1ACED96F-7109-467B-9B19-3BC40E0F23BD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7" name="Cube 676">
                  <a:extLst>
                    <a:ext uri="{FF2B5EF4-FFF2-40B4-BE49-F238E27FC236}">
                      <a16:creationId xmlns:a16="http://schemas.microsoft.com/office/drawing/2014/main" id="{7C07CA23-D9B8-4E71-B763-3FAFB5FCFB13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8" name="Cube 677">
                  <a:extLst>
                    <a:ext uri="{FF2B5EF4-FFF2-40B4-BE49-F238E27FC236}">
                      <a16:creationId xmlns:a16="http://schemas.microsoft.com/office/drawing/2014/main" id="{47710E26-6235-4966-B730-060D630D5D07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9" name="Cube 678">
                  <a:extLst>
                    <a:ext uri="{FF2B5EF4-FFF2-40B4-BE49-F238E27FC236}">
                      <a16:creationId xmlns:a16="http://schemas.microsoft.com/office/drawing/2014/main" id="{54BB29D9-5FB5-4BC8-A93E-52F03AB2244B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0" name="Cube 679">
                  <a:extLst>
                    <a:ext uri="{FF2B5EF4-FFF2-40B4-BE49-F238E27FC236}">
                      <a16:creationId xmlns:a16="http://schemas.microsoft.com/office/drawing/2014/main" id="{F02884A7-29C7-471A-B90A-30BFBC2D71C5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81" name="Cube 680">
                  <a:extLst>
                    <a:ext uri="{FF2B5EF4-FFF2-40B4-BE49-F238E27FC236}">
                      <a16:creationId xmlns:a16="http://schemas.microsoft.com/office/drawing/2014/main" id="{706EC2E8-08B8-4B20-932E-EC370C22C640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28" name="Group 150">
                <a:extLst>
                  <a:ext uri="{FF2B5EF4-FFF2-40B4-BE49-F238E27FC236}">
                    <a16:creationId xmlns:a16="http://schemas.microsoft.com/office/drawing/2014/main" id="{51504FC2-4C40-48D0-9FC0-9FA9A1EAA4E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662" name="Cube 661">
                  <a:extLst>
                    <a:ext uri="{FF2B5EF4-FFF2-40B4-BE49-F238E27FC236}">
                      <a16:creationId xmlns:a16="http://schemas.microsoft.com/office/drawing/2014/main" id="{6CC7AC87-2F91-4E0F-9049-833A020EBBE2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3" name="Cube 662">
                  <a:extLst>
                    <a:ext uri="{FF2B5EF4-FFF2-40B4-BE49-F238E27FC236}">
                      <a16:creationId xmlns:a16="http://schemas.microsoft.com/office/drawing/2014/main" id="{E76FE355-E747-4360-B6F8-1967C75EA9D5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4" name="Cube 663">
                  <a:extLst>
                    <a:ext uri="{FF2B5EF4-FFF2-40B4-BE49-F238E27FC236}">
                      <a16:creationId xmlns:a16="http://schemas.microsoft.com/office/drawing/2014/main" id="{EF781D0C-9929-463B-A4C6-CCA92C5B1C65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5" name="Cube 664">
                  <a:extLst>
                    <a:ext uri="{FF2B5EF4-FFF2-40B4-BE49-F238E27FC236}">
                      <a16:creationId xmlns:a16="http://schemas.microsoft.com/office/drawing/2014/main" id="{7707CCFA-18A7-47F7-9451-DEF24E0044B2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6" name="Cube 665">
                  <a:extLst>
                    <a:ext uri="{FF2B5EF4-FFF2-40B4-BE49-F238E27FC236}">
                      <a16:creationId xmlns:a16="http://schemas.microsoft.com/office/drawing/2014/main" id="{E8898A1D-A5B5-435E-BD55-F6E5354D12C9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7" name="Cube 666">
                  <a:extLst>
                    <a:ext uri="{FF2B5EF4-FFF2-40B4-BE49-F238E27FC236}">
                      <a16:creationId xmlns:a16="http://schemas.microsoft.com/office/drawing/2014/main" id="{7C58FDE3-C05A-4A52-BD1B-2F46AB737946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8" name="Cube 667">
                  <a:extLst>
                    <a:ext uri="{FF2B5EF4-FFF2-40B4-BE49-F238E27FC236}">
                      <a16:creationId xmlns:a16="http://schemas.microsoft.com/office/drawing/2014/main" id="{33ACEDE3-83EC-4CFE-A2AA-4FAA9DDE5EAA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9" name="Cube 668">
                  <a:extLst>
                    <a:ext uri="{FF2B5EF4-FFF2-40B4-BE49-F238E27FC236}">
                      <a16:creationId xmlns:a16="http://schemas.microsoft.com/office/drawing/2014/main" id="{F63E3003-F980-482C-9844-6ABB352CBF4D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0" name="Cube 669">
                  <a:extLst>
                    <a:ext uri="{FF2B5EF4-FFF2-40B4-BE49-F238E27FC236}">
                      <a16:creationId xmlns:a16="http://schemas.microsoft.com/office/drawing/2014/main" id="{3A3BA179-0400-4999-AA54-4D2FE8DBF9D8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71" name="Cube 670">
                  <a:extLst>
                    <a:ext uri="{FF2B5EF4-FFF2-40B4-BE49-F238E27FC236}">
                      <a16:creationId xmlns:a16="http://schemas.microsoft.com/office/drawing/2014/main" id="{1B3030F7-6205-4920-9CA9-D20C3C39209B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29" name="Group 161">
                <a:extLst>
                  <a:ext uri="{FF2B5EF4-FFF2-40B4-BE49-F238E27FC236}">
                    <a16:creationId xmlns:a16="http://schemas.microsoft.com/office/drawing/2014/main" id="{9E234B94-5CFD-4F1D-B52F-345514BBA4A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652" name="Cube 651">
                  <a:extLst>
                    <a:ext uri="{FF2B5EF4-FFF2-40B4-BE49-F238E27FC236}">
                      <a16:creationId xmlns:a16="http://schemas.microsoft.com/office/drawing/2014/main" id="{B8CC136C-F032-4A1B-9054-A6F8185AE9C2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3" name="Cube 652">
                  <a:extLst>
                    <a:ext uri="{FF2B5EF4-FFF2-40B4-BE49-F238E27FC236}">
                      <a16:creationId xmlns:a16="http://schemas.microsoft.com/office/drawing/2014/main" id="{AB7AF080-EC9B-4CA0-9284-00E509D7D447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4" name="Cube 653">
                  <a:extLst>
                    <a:ext uri="{FF2B5EF4-FFF2-40B4-BE49-F238E27FC236}">
                      <a16:creationId xmlns:a16="http://schemas.microsoft.com/office/drawing/2014/main" id="{4E0D8709-D4D5-444B-A885-A415CD6B964F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5" name="Cube 654">
                  <a:extLst>
                    <a:ext uri="{FF2B5EF4-FFF2-40B4-BE49-F238E27FC236}">
                      <a16:creationId xmlns:a16="http://schemas.microsoft.com/office/drawing/2014/main" id="{B28F4E15-D509-4AD2-B7F4-743CD1E2EBC4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6" name="Cube 655">
                  <a:extLst>
                    <a:ext uri="{FF2B5EF4-FFF2-40B4-BE49-F238E27FC236}">
                      <a16:creationId xmlns:a16="http://schemas.microsoft.com/office/drawing/2014/main" id="{44911734-36AE-4645-926A-CB363A7A10D0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7" name="Cube 656">
                  <a:extLst>
                    <a:ext uri="{FF2B5EF4-FFF2-40B4-BE49-F238E27FC236}">
                      <a16:creationId xmlns:a16="http://schemas.microsoft.com/office/drawing/2014/main" id="{63AB95BF-FEFF-4C2A-B72D-6AA8B217679D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8" name="Cube 657">
                  <a:extLst>
                    <a:ext uri="{FF2B5EF4-FFF2-40B4-BE49-F238E27FC236}">
                      <a16:creationId xmlns:a16="http://schemas.microsoft.com/office/drawing/2014/main" id="{4FF5E1DC-D588-4F38-AF0A-9AA42942DD57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9" name="Cube 658">
                  <a:extLst>
                    <a:ext uri="{FF2B5EF4-FFF2-40B4-BE49-F238E27FC236}">
                      <a16:creationId xmlns:a16="http://schemas.microsoft.com/office/drawing/2014/main" id="{448F722F-0B77-48DB-BDC5-7290B9C2BA9A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0" name="Cube 659">
                  <a:extLst>
                    <a:ext uri="{FF2B5EF4-FFF2-40B4-BE49-F238E27FC236}">
                      <a16:creationId xmlns:a16="http://schemas.microsoft.com/office/drawing/2014/main" id="{1FF13E24-21A1-4210-94CF-C9F0C4B6952F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61" name="Cube 660">
                  <a:extLst>
                    <a:ext uri="{FF2B5EF4-FFF2-40B4-BE49-F238E27FC236}">
                      <a16:creationId xmlns:a16="http://schemas.microsoft.com/office/drawing/2014/main" id="{2AD4B6A0-F2B0-4109-8C58-F0A6D03A34BA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30" name="Group 172">
                <a:extLst>
                  <a:ext uri="{FF2B5EF4-FFF2-40B4-BE49-F238E27FC236}">
                    <a16:creationId xmlns:a16="http://schemas.microsoft.com/office/drawing/2014/main" id="{48804A6B-94E9-4F21-AC35-CE8D7245AE0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42" name="Cube 641">
                  <a:extLst>
                    <a:ext uri="{FF2B5EF4-FFF2-40B4-BE49-F238E27FC236}">
                      <a16:creationId xmlns:a16="http://schemas.microsoft.com/office/drawing/2014/main" id="{B4EF15C5-C670-4BEF-9A48-ED943CA61E30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3" name="Cube 642">
                  <a:extLst>
                    <a:ext uri="{FF2B5EF4-FFF2-40B4-BE49-F238E27FC236}">
                      <a16:creationId xmlns:a16="http://schemas.microsoft.com/office/drawing/2014/main" id="{92B07D55-CD9C-4FF8-82B9-7D9650083B49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4" name="Cube 643">
                  <a:extLst>
                    <a:ext uri="{FF2B5EF4-FFF2-40B4-BE49-F238E27FC236}">
                      <a16:creationId xmlns:a16="http://schemas.microsoft.com/office/drawing/2014/main" id="{7FACB564-E619-400A-A9F6-443BC598185D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5" name="Cube 644">
                  <a:extLst>
                    <a:ext uri="{FF2B5EF4-FFF2-40B4-BE49-F238E27FC236}">
                      <a16:creationId xmlns:a16="http://schemas.microsoft.com/office/drawing/2014/main" id="{3783E346-6389-4F73-B6C1-7E1D9DBF498E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6" name="Cube 645">
                  <a:extLst>
                    <a:ext uri="{FF2B5EF4-FFF2-40B4-BE49-F238E27FC236}">
                      <a16:creationId xmlns:a16="http://schemas.microsoft.com/office/drawing/2014/main" id="{1F9EB569-94CF-4746-BE1B-26383F099705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7" name="Cube 646">
                  <a:extLst>
                    <a:ext uri="{FF2B5EF4-FFF2-40B4-BE49-F238E27FC236}">
                      <a16:creationId xmlns:a16="http://schemas.microsoft.com/office/drawing/2014/main" id="{32848FD6-0F62-47DC-98F3-B95F77BB46C6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8" name="Cube 647">
                  <a:extLst>
                    <a:ext uri="{FF2B5EF4-FFF2-40B4-BE49-F238E27FC236}">
                      <a16:creationId xmlns:a16="http://schemas.microsoft.com/office/drawing/2014/main" id="{AA6141C5-513F-4CBD-AE8C-959BE4E8FD9A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9" name="Cube 648">
                  <a:extLst>
                    <a:ext uri="{FF2B5EF4-FFF2-40B4-BE49-F238E27FC236}">
                      <a16:creationId xmlns:a16="http://schemas.microsoft.com/office/drawing/2014/main" id="{C6322C22-1505-4DD8-97C5-CE91136AEAF2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0" name="Cube 649">
                  <a:extLst>
                    <a:ext uri="{FF2B5EF4-FFF2-40B4-BE49-F238E27FC236}">
                      <a16:creationId xmlns:a16="http://schemas.microsoft.com/office/drawing/2014/main" id="{BEB7142F-1117-46EC-A961-2DFD1F8A3576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51" name="Cube 650">
                  <a:extLst>
                    <a:ext uri="{FF2B5EF4-FFF2-40B4-BE49-F238E27FC236}">
                      <a16:creationId xmlns:a16="http://schemas.microsoft.com/office/drawing/2014/main" id="{D6361757-B59D-4A1E-8A1F-9188A61ACF52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631" name="Group 183">
                <a:extLst>
                  <a:ext uri="{FF2B5EF4-FFF2-40B4-BE49-F238E27FC236}">
                    <a16:creationId xmlns:a16="http://schemas.microsoft.com/office/drawing/2014/main" id="{22AA0952-1219-422D-9DA9-804863AB511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632" name="Cube 631">
                  <a:extLst>
                    <a:ext uri="{FF2B5EF4-FFF2-40B4-BE49-F238E27FC236}">
                      <a16:creationId xmlns:a16="http://schemas.microsoft.com/office/drawing/2014/main" id="{DCD052DE-1E88-4A44-A72F-4A0529C6DEBC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3" name="Cube 632">
                  <a:extLst>
                    <a:ext uri="{FF2B5EF4-FFF2-40B4-BE49-F238E27FC236}">
                      <a16:creationId xmlns:a16="http://schemas.microsoft.com/office/drawing/2014/main" id="{B5682647-AD64-45D0-9CE2-C976D62C1D70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4" name="Cube 633">
                  <a:extLst>
                    <a:ext uri="{FF2B5EF4-FFF2-40B4-BE49-F238E27FC236}">
                      <a16:creationId xmlns:a16="http://schemas.microsoft.com/office/drawing/2014/main" id="{5D490BBF-4360-42D3-825B-81FC46B297B8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5" name="Cube 634">
                  <a:extLst>
                    <a:ext uri="{FF2B5EF4-FFF2-40B4-BE49-F238E27FC236}">
                      <a16:creationId xmlns:a16="http://schemas.microsoft.com/office/drawing/2014/main" id="{FB059B3A-FCF1-4622-B93D-7793A520126B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6" name="Cube 635">
                  <a:extLst>
                    <a:ext uri="{FF2B5EF4-FFF2-40B4-BE49-F238E27FC236}">
                      <a16:creationId xmlns:a16="http://schemas.microsoft.com/office/drawing/2014/main" id="{862CE427-E72E-499B-B36A-5954B6AC45EA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7" name="Cube 636">
                  <a:extLst>
                    <a:ext uri="{FF2B5EF4-FFF2-40B4-BE49-F238E27FC236}">
                      <a16:creationId xmlns:a16="http://schemas.microsoft.com/office/drawing/2014/main" id="{8C10891B-8457-472D-9749-C9027A61A534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8" name="Cube 637">
                  <a:extLst>
                    <a:ext uri="{FF2B5EF4-FFF2-40B4-BE49-F238E27FC236}">
                      <a16:creationId xmlns:a16="http://schemas.microsoft.com/office/drawing/2014/main" id="{B91FA78E-DDC8-413F-8F54-0817C9D70FC1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9" name="Cube 638">
                  <a:extLst>
                    <a:ext uri="{FF2B5EF4-FFF2-40B4-BE49-F238E27FC236}">
                      <a16:creationId xmlns:a16="http://schemas.microsoft.com/office/drawing/2014/main" id="{089436C0-AC96-46AE-B07F-8099B834ED92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0" name="Cube 639">
                  <a:extLst>
                    <a:ext uri="{FF2B5EF4-FFF2-40B4-BE49-F238E27FC236}">
                      <a16:creationId xmlns:a16="http://schemas.microsoft.com/office/drawing/2014/main" id="{DB356340-2620-48CC-A435-73465573E261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1" name="Cube 640">
                  <a:extLst>
                    <a:ext uri="{FF2B5EF4-FFF2-40B4-BE49-F238E27FC236}">
                      <a16:creationId xmlns:a16="http://schemas.microsoft.com/office/drawing/2014/main" id="{C66592A7-9EE1-4228-AD65-468A9DF9E7E4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732" name="Group 731">
              <a:extLst>
                <a:ext uri="{FF2B5EF4-FFF2-40B4-BE49-F238E27FC236}">
                  <a16:creationId xmlns:a16="http://schemas.microsoft.com/office/drawing/2014/main" id="{92AC333D-AA7F-4D56-8FDF-A16621D32BB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79270" y="3223168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733" name="Group 38">
                <a:extLst>
                  <a:ext uri="{FF2B5EF4-FFF2-40B4-BE49-F238E27FC236}">
                    <a16:creationId xmlns:a16="http://schemas.microsoft.com/office/drawing/2014/main" id="{4B1D885E-1CA5-4726-B41B-8014F11E96E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33" name="Cube 832">
                  <a:extLst>
                    <a:ext uri="{FF2B5EF4-FFF2-40B4-BE49-F238E27FC236}">
                      <a16:creationId xmlns:a16="http://schemas.microsoft.com/office/drawing/2014/main" id="{EA9DEB8A-730B-4528-B93C-E1068CB1DE73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4" name="Cube 833">
                  <a:extLst>
                    <a:ext uri="{FF2B5EF4-FFF2-40B4-BE49-F238E27FC236}">
                      <a16:creationId xmlns:a16="http://schemas.microsoft.com/office/drawing/2014/main" id="{824D17FE-50D3-45CA-9FD7-10C1981E1FD3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5" name="Cube 834">
                  <a:extLst>
                    <a:ext uri="{FF2B5EF4-FFF2-40B4-BE49-F238E27FC236}">
                      <a16:creationId xmlns:a16="http://schemas.microsoft.com/office/drawing/2014/main" id="{3FB4AC5C-6B33-48F3-AF10-955E574D1D4C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6" name="Cube 835">
                  <a:extLst>
                    <a:ext uri="{FF2B5EF4-FFF2-40B4-BE49-F238E27FC236}">
                      <a16:creationId xmlns:a16="http://schemas.microsoft.com/office/drawing/2014/main" id="{8D25E66B-F03F-4F0A-B3CE-5E5DBB4F5BFE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7" name="Cube 836">
                  <a:extLst>
                    <a:ext uri="{FF2B5EF4-FFF2-40B4-BE49-F238E27FC236}">
                      <a16:creationId xmlns:a16="http://schemas.microsoft.com/office/drawing/2014/main" id="{48496721-D124-425D-BE38-1CB4FA7E695F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8" name="Cube 837">
                  <a:extLst>
                    <a:ext uri="{FF2B5EF4-FFF2-40B4-BE49-F238E27FC236}">
                      <a16:creationId xmlns:a16="http://schemas.microsoft.com/office/drawing/2014/main" id="{4B879F86-5192-4BFC-9604-27EF8C9E1FE7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9" name="Cube 838">
                  <a:extLst>
                    <a:ext uri="{FF2B5EF4-FFF2-40B4-BE49-F238E27FC236}">
                      <a16:creationId xmlns:a16="http://schemas.microsoft.com/office/drawing/2014/main" id="{D896BBFE-7D90-4760-89D0-8C3D36B7CA1D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0" name="Cube 839">
                  <a:extLst>
                    <a:ext uri="{FF2B5EF4-FFF2-40B4-BE49-F238E27FC236}">
                      <a16:creationId xmlns:a16="http://schemas.microsoft.com/office/drawing/2014/main" id="{5955A65F-5E37-49B6-902F-B077BD163B9D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1" name="Cube 840">
                  <a:extLst>
                    <a:ext uri="{FF2B5EF4-FFF2-40B4-BE49-F238E27FC236}">
                      <a16:creationId xmlns:a16="http://schemas.microsoft.com/office/drawing/2014/main" id="{055D2D42-08A3-46DD-A02B-43BB7931BE68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42" name="Cube 841">
                  <a:extLst>
                    <a:ext uri="{FF2B5EF4-FFF2-40B4-BE49-F238E27FC236}">
                      <a16:creationId xmlns:a16="http://schemas.microsoft.com/office/drawing/2014/main" id="{7B2937A2-0DC6-43E1-BA46-BFD9ED212958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34" name="Group 51">
                <a:extLst>
                  <a:ext uri="{FF2B5EF4-FFF2-40B4-BE49-F238E27FC236}">
                    <a16:creationId xmlns:a16="http://schemas.microsoft.com/office/drawing/2014/main" id="{F2B34F48-7C27-4DC8-9411-89FCCE957E1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23" name="Cube 822">
                  <a:extLst>
                    <a:ext uri="{FF2B5EF4-FFF2-40B4-BE49-F238E27FC236}">
                      <a16:creationId xmlns:a16="http://schemas.microsoft.com/office/drawing/2014/main" id="{A59E4DE7-40EA-44E3-A878-FD94D1A19AC0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4" name="Cube 823">
                  <a:extLst>
                    <a:ext uri="{FF2B5EF4-FFF2-40B4-BE49-F238E27FC236}">
                      <a16:creationId xmlns:a16="http://schemas.microsoft.com/office/drawing/2014/main" id="{7B5DAAB8-2D5F-4B54-863D-62873CE8D737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5" name="Cube 824">
                  <a:extLst>
                    <a:ext uri="{FF2B5EF4-FFF2-40B4-BE49-F238E27FC236}">
                      <a16:creationId xmlns:a16="http://schemas.microsoft.com/office/drawing/2014/main" id="{67BE8F53-3449-434A-83ED-627EA290BFD9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6" name="Cube 825">
                  <a:extLst>
                    <a:ext uri="{FF2B5EF4-FFF2-40B4-BE49-F238E27FC236}">
                      <a16:creationId xmlns:a16="http://schemas.microsoft.com/office/drawing/2014/main" id="{E2B4E4A3-E798-40BC-B368-CD1B1AC98E71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7" name="Cube 826">
                  <a:extLst>
                    <a:ext uri="{FF2B5EF4-FFF2-40B4-BE49-F238E27FC236}">
                      <a16:creationId xmlns:a16="http://schemas.microsoft.com/office/drawing/2014/main" id="{B7F686FF-B6B0-4A9D-AEB5-8C67C09AE505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8" name="Cube 827">
                  <a:extLst>
                    <a:ext uri="{FF2B5EF4-FFF2-40B4-BE49-F238E27FC236}">
                      <a16:creationId xmlns:a16="http://schemas.microsoft.com/office/drawing/2014/main" id="{EDEE2412-BCA8-4F8B-9597-37BD0CF2C3AA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9" name="Cube 828">
                  <a:extLst>
                    <a:ext uri="{FF2B5EF4-FFF2-40B4-BE49-F238E27FC236}">
                      <a16:creationId xmlns:a16="http://schemas.microsoft.com/office/drawing/2014/main" id="{ED92FD5E-B05F-4C39-A5E5-3C64A2ADA312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0" name="Cube 829">
                  <a:extLst>
                    <a:ext uri="{FF2B5EF4-FFF2-40B4-BE49-F238E27FC236}">
                      <a16:creationId xmlns:a16="http://schemas.microsoft.com/office/drawing/2014/main" id="{E988BE34-8B61-4A88-8256-3D68DEC8412B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1" name="Cube 830">
                  <a:extLst>
                    <a:ext uri="{FF2B5EF4-FFF2-40B4-BE49-F238E27FC236}">
                      <a16:creationId xmlns:a16="http://schemas.microsoft.com/office/drawing/2014/main" id="{B587B90A-47BF-4CFE-AD80-D4BD61F76160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32" name="Cube 831">
                  <a:extLst>
                    <a:ext uri="{FF2B5EF4-FFF2-40B4-BE49-F238E27FC236}">
                      <a16:creationId xmlns:a16="http://schemas.microsoft.com/office/drawing/2014/main" id="{A2E4D8E0-E80D-407B-966C-E17C7E09CDA9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35" name="Group 62">
                <a:extLst>
                  <a:ext uri="{FF2B5EF4-FFF2-40B4-BE49-F238E27FC236}">
                    <a16:creationId xmlns:a16="http://schemas.microsoft.com/office/drawing/2014/main" id="{BB06CD91-9CEA-4F14-A6E7-91E3632FFBD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13" name="Cube 812">
                  <a:extLst>
                    <a:ext uri="{FF2B5EF4-FFF2-40B4-BE49-F238E27FC236}">
                      <a16:creationId xmlns:a16="http://schemas.microsoft.com/office/drawing/2014/main" id="{6CA810D3-8E3A-4848-AA48-A1B762F084B6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4" name="Cube 813">
                  <a:extLst>
                    <a:ext uri="{FF2B5EF4-FFF2-40B4-BE49-F238E27FC236}">
                      <a16:creationId xmlns:a16="http://schemas.microsoft.com/office/drawing/2014/main" id="{61246FC2-17B4-44DA-92E2-8D541E8B5D23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5" name="Cube 814">
                  <a:extLst>
                    <a:ext uri="{FF2B5EF4-FFF2-40B4-BE49-F238E27FC236}">
                      <a16:creationId xmlns:a16="http://schemas.microsoft.com/office/drawing/2014/main" id="{AB28518C-6A02-49A9-9B60-9687129763C9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6" name="Cube 815">
                  <a:extLst>
                    <a:ext uri="{FF2B5EF4-FFF2-40B4-BE49-F238E27FC236}">
                      <a16:creationId xmlns:a16="http://schemas.microsoft.com/office/drawing/2014/main" id="{EDC18D6F-D0BD-4782-8091-21537E9A920B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7" name="Cube 816">
                  <a:extLst>
                    <a:ext uri="{FF2B5EF4-FFF2-40B4-BE49-F238E27FC236}">
                      <a16:creationId xmlns:a16="http://schemas.microsoft.com/office/drawing/2014/main" id="{03D43245-82E7-4AE7-960B-BB44E3B38B0E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8" name="Cube 817">
                  <a:extLst>
                    <a:ext uri="{FF2B5EF4-FFF2-40B4-BE49-F238E27FC236}">
                      <a16:creationId xmlns:a16="http://schemas.microsoft.com/office/drawing/2014/main" id="{93C0D198-8275-4D50-95E3-FE62C326F67F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9" name="Cube 818">
                  <a:extLst>
                    <a:ext uri="{FF2B5EF4-FFF2-40B4-BE49-F238E27FC236}">
                      <a16:creationId xmlns:a16="http://schemas.microsoft.com/office/drawing/2014/main" id="{C0947280-4249-4B89-B7F3-3A62BFB8D9A3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0" name="Cube 819">
                  <a:extLst>
                    <a:ext uri="{FF2B5EF4-FFF2-40B4-BE49-F238E27FC236}">
                      <a16:creationId xmlns:a16="http://schemas.microsoft.com/office/drawing/2014/main" id="{1C2BF9FD-27C1-474D-B62B-F87C11B6FFE6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1" name="Cube 820">
                  <a:extLst>
                    <a:ext uri="{FF2B5EF4-FFF2-40B4-BE49-F238E27FC236}">
                      <a16:creationId xmlns:a16="http://schemas.microsoft.com/office/drawing/2014/main" id="{B85B4E25-4833-4638-8919-07FDDF92EAD7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22" name="Cube 821">
                  <a:extLst>
                    <a:ext uri="{FF2B5EF4-FFF2-40B4-BE49-F238E27FC236}">
                      <a16:creationId xmlns:a16="http://schemas.microsoft.com/office/drawing/2014/main" id="{9BA1A828-CCE0-4B77-A141-F405FE5F5DA3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36" name="Group 73">
                <a:extLst>
                  <a:ext uri="{FF2B5EF4-FFF2-40B4-BE49-F238E27FC236}">
                    <a16:creationId xmlns:a16="http://schemas.microsoft.com/office/drawing/2014/main" id="{D980BBC6-98A8-4FFD-9A57-88F9B5EDD29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03" name="Cube 802">
                  <a:extLst>
                    <a:ext uri="{FF2B5EF4-FFF2-40B4-BE49-F238E27FC236}">
                      <a16:creationId xmlns:a16="http://schemas.microsoft.com/office/drawing/2014/main" id="{E1AB2D25-B5AF-4C82-9C5D-38E6CD6CEAD6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4" name="Cube 803">
                  <a:extLst>
                    <a:ext uri="{FF2B5EF4-FFF2-40B4-BE49-F238E27FC236}">
                      <a16:creationId xmlns:a16="http://schemas.microsoft.com/office/drawing/2014/main" id="{F04F239E-293E-4A7C-AD78-A77697718410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5" name="Cube 804">
                  <a:extLst>
                    <a:ext uri="{FF2B5EF4-FFF2-40B4-BE49-F238E27FC236}">
                      <a16:creationId xmlns:a16="http://schemas.microsoft.com/office/drawing/2014/main" id="{924A6344-15E0-4781-8DF1-0FD51C94975A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6" name="Cube 805">
                  <a:extLst>
                    <a:ext uri="{FF2B5EF4-FFF2-40B4-BE49-F238E27FC236}">
                      <a16:creationId xmlns:a16="http://schemas.microsoft.com/office/drawing/2014/main" id="{426C905E-A427-486F-989F-745E7FBDCF58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7" name="Cube 806">
                  <a:extLst>
                    <a:ext uri="{FF2B5EF4-FFF2-40B4-BE49-F238E27FC236}">
                      <a16:creationId xmlns:a16="http://schemas.microsoft.com/office/drawing/2014/main" id="{9C08CBBA-6B00-449C-9997-BC8BE5A80C08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8" name="Cube 807">
                  <a:extLst>
                    <a:ext uri="{FF2B5EF4-FFF2-40B4-BE49-F238E27FC236}">
                      <a16:creationId xmlns:a16="http://schemas.microsoft.com/office/drawing/2014/main" id="{AAF9114D-3728-4AC6-85DC-CCC1A99BED27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9" name="Cube 808">
                  <a:extLst>
                    <a:ext uri="{FF2B5EF4-FFF2-40B4-BE49-F238E27FC236}">
                      <a16:creationId xmlns:a16="http://schemas.microsoft.com/office/drawing/2014/main" id="{D396190D-2A47-424B-A007-50ED39066EDF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0" name="Cube 809">
                  <a:extLst>
                    <a:ext uri="{FF2B5EF4-FFF2-40B4-BE49-F238E27FC236}">
                      <a16:creationId xmlns:a16="http://schemas.microsoft.com/office/drawing/2014/main" id="{67328717-0F20-4581-94E5-2AABAEC00DC7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1" name="Cube 810">
                  <a:extLst>
                    <a:ext uri="{FF2B5EF4-FFF2-40B4-BE49-F238E27FC236}">
                      <a16:creationId xmlns:a16="http://schemas.microsoft.com/office/drawing/2014/main" id="{D6027339-6C72-48D2-85F2-C925707B78CB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12" name="Cube 811">
                  <a:extLst>
                    <a:ext uri="{FF2B5EF4-FFF2-40B4-BE49-F238E27FC236}">
                      <a16:creationId xmlns:a16="http://schemas.microsoft.com/office/drawing/2014/main" id="{969BD9D5-AFA5-4AF5-A228-87D2B6A82B49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37" name="Group 84">
                <a:extLst>
                  <a:ext uri="{FF2B5EF4-FFF2-40B4-BE49-F238E27FC236}">
                    <a16:creationId xmlns:a16="http://schemas.microsoft.com/office/drawing/2014/main" id="{FBCFAD3D-77CD-4442-94E1-81B095DF258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93" name="Cube 792">
                  <a:extLst>
                    <a:ext uri="{FF2B5EF4-FFF2-40B4-BE49-F238E27FC236}">
                      <a16:creationId xmlns:a16="http://schemas.microsoft.com/office/drawing/2014/main" id="{359B7314-3504-4603-9351-E456C654CD82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4" name="Cube 793">
                  <a:extLst>
                    <a:ext uri="{FF2B5EF4-FFF2-40B4-BE49-F238E27FC236}">
                      <a16:creationId xmlns:a16="http://schemas.microsoft.com/office/drawing/2014/main" id="{D9973224-F703-4947-88D4-551A3F284CF0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5" name="Cube 794">
                  <a:extLst>
                    <a:ext uri="{FF2B5EF4-FFF2-40B4-BE49-F238E27FC236}">
                      <a16:creationId xmlns:a16="http://schemas.microsoft.com/office/drawing/2014/main" id="{64650AAF-3AA8-44A8-9A49-44860B339797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6" name="Cube 795">
                  <a:extLst>
                    <a:ext uri="{FF2B5EF4-FFF2-40B4-BE49-F238E27FC236}">
                      <a16:creationId xmlns:a16="http://schemas.microsoft.com/office/drawing/2014/main" id="{D2B40BE5-0A2D-4870-8959-27B1FC9174E6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7" name="Cube 796">
                  <a:extLst>
                    <a:ext uri="{FF2B5EF4-FFF2-40B4-BE49-F238E27FC236}">
                      <a16:creationId xmlns:a16="http://schemas.microsoft.com/office/drawing/2014/main" id="{966AD307-261E-4D47-9564-2E943876C89C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8" name="Cube 797">
                  <a:extLst>
                    <a:ext uri="{FF2B5EF4-FFF2-40B4-BE49-F238E27FC236}">
                      <a16:creationId xmlns:a16="http://schemas.microsoft.com/office/drawing/2014/main" id="{D4230F30-E561-4B1C-9426-A0F42209EC5E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9" name="Cube 798">
                  <a:extLst>
                    <a:ext uri="{FF2B5EF4-FFF2-40B4-BE49-F238E27FC236}">
                      <a16:creationId xmlns:a16="http://schemas.microsoft.com/office/drawing/2014/main" id="{CA935C72-DB22-473B-BAA6-4B65CE7C6ECC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0" name="Cube 799">
                  <a:extLst>
                    <a:ext uri="{FF2B5EF4-FFF2-40B4-BE49-F238E27FC236}">
                      <a16:creationId xmlns:a16="http://schemas.microsoft.com/office/drawing/2014/main" id="{7374D9A3-0301-4CF9-987E-457EE7543A8F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1" name="Cube 800">
                  <a:extLst>
                    <a:ext uri="{FF2B5EF4-FFF2-40B4-BE49-F238E27FC236}">
                      <a16:creationId xmlns:a16="http://schemas.microsoft.com/office/drawing/2014/main" id="{FD00DA1D-EBD9-4296-A06D-6D93E3E11918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02" name="Cube 801">
                  <a:extLst>
                    <a:ext uri="{FF2B5EF4-FFF2-40B4-BE49-F238E27FC236}">
                      <a16:creationId xmlns:a16="http://schemas.microsoft.com/office/drawing/2014/main" id="{493B17ED-0D23-46EC-9CA8-CF06EDBFDC29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38" name="Group 139">
                <a:extLst>
                  <a:ext uri="{FF2B5EF4-FFF2-40B4-BE49-F238E27FC236}">
                    <a16:creationId xmlns:a16="http://schemas.microsoft.com/office/drawing/2014/main" id="{9B31F736-8E83-4663-B095-2300A3CB41A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83" name="Cube 782">
                  <a:extLst>
                    <a:ext uri="{FF2B5EF4-FFF2-40B4-BE49-F238E27FC236}">
                      <a16:creationId xmlns:a16="http://schemas.microsoft.com/office/drawing/2014/main" id="{4D19DAAF-647C-4F96-81D2-86ABB60C2F5C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4" name="Cube 783">
                  <a:extLst>
                    <a:ext uri="{FF2B5EF4-FFF2-40B4-BE49-F238E27FC236}">
                      <a16:creationId xmlns:a16="http://schemas.microsoft.com/office/drawing/2014/main" id="{A0D03E94-C440-48AE-A869-B813A6CC6132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5" name="Cube 784">
                  <a:extLst>
                    <a:ext uri="{FF2B5EF4-FFF2-40B4-BE49-F238E27FC236}">
                      <a16:creationId xmlns:a16="http://schemas.microsoft.com/office/drawing/2014/main" id="{FBE9572E-967D-4A6A-A7C0-337BD763D791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6" name="Cube 785">
                  <a:extLst>
                    <a:ext uri="{FF2B5EF4-FFF2-40B4-BE49-F238E27FC236}">
                      <a16:creationId xmlns:a16="http://schemas.microsoft.com/office/drawing/2014/main" id="{4D1F25D2-D221-4318-A1A7-4844C20604C9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7" name="Cube 786">
                  <a:extLst>
                    <a:ext uri="{FF2B5EF4-FFF2-40B4-BE49-F238E27FC236}">
                      <a16:creationId xmlns:a16="http://schemas.microsoft.com/office/drawing/2014/main" id="{2B54B706-0B3A-4DCC-B3E2-D1C74A68B062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8" name="Cube 787">
                  <a:extLst>
                    <a:ext uri="{FF2B5EF4-FFF2-40B4-BE49-F238E27FC236}">
                      <a16:creationId xmlns:a16="http://schemas.microsoft.com/office/drawing/2014/main" id="{86A1192B-33DE-4CA8-8AD4-94760DA7EF9B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9" name="Cube 788">
                  <a:extLst>
                    <a:ext uri="{FF2B5EF4-FFF2-40B4-BE49-F238E27FC236}">
                      <a16:creationId xmlns:a16="http://schemas.microsoft.com/office/drawing/2014/main" id="{98B886E9-1F1D-4FC3-B737-F37A17DDA684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0" name="Cube 789">
                  <a:extLst>
                    <a:ext uri="{FF2B5EF4-FFF2-40B4-BE49-F238E27FC236}">
                      <a16:creationId xmlns:a16="http://schemas.microsoft.com/office/drawing/2014/main" id="{470F3207-8C0F-40CA-AB41-0360D6AD2393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1" name="Cube 790">
                  <a:extLst>
                    <a:ext uri="{FF2B5EF4-FFF2-40B4-BE49-F238E27FC236}">
                      <a16:creationId xmlns:a16="http://schemas.microsoft.com/office/drawing/2014/main" id="{641007C6-8AE7-4E63-9621-34D8818ACD03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92" name="Cube 791">
                  <a:extLst>
                    <a:ext uri="{FF2B5EF4-FFF2-40B4-BE49-F238E27FC236}">
                      <a16:creationId xmlns:a16="http://schemas.microsoft.com/office/drawing/2014/main" id="{AF18CE42-C103-41DD-BB29-0A8ABD0D16D8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39" name="Group 150">
                <a:extLst>
                  <a:ext uri="{FF2B5EF4-FFF2-40B4-BE49-F238E27FC236}">
                    <a16:creationId xmlns:a16="http://schemas.microsoft.com/office/drawing/2014/main" id="{547A2233-62EA-4D33-9354-1C25F362954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773" name="Cube 772">
                  <a:extLst>
                    <a:ext uri="{FF2B5EF4-FFF2-40B4-BE49-F238E27FC236}">
                      <a16:creationId xmlns:a16="http://schemas.microsoft.com/office/drawing/2014/main" id="{23E2E59C-C3DA-4EE7-8358-61DAE34760D5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4" name="Cube 773">
                  <a:extLst>
                    <a:ext uri="{FF2B5EF4-FFF2-40B4-BE49-F238E27FC236}">
                      <a16:creationId xmlns:a16="http://schemas.microsoft.com/office/drawing/2014/main" id="{D21C33FE-450A-45D8-9280-B1EF7282B751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5" name="Cube 774">
                  <a:extLst>
                    <a:ext uri="{FF2B5EF4-FFF2-40B4-BE49-F238E27FC236}">
                      <a16:creationId xmlns:a16="http://schemas.microsoft.com/office/drawing/2014/main" id="{A8D86C1A-F1AA-40E6-9870-2149E86E5AD9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6" name="Cube 775">
                  <a:extLst>
                    <a:ext uri="{FF2B5EF4-FFF2-40B4-BE49-F238E27FC236}">
                      <a16:creationId xmlns:a16="http://schemas.microsoft.com/office/drawing/2014/main" id="{AC9956C0-08D1-440C-939B-0DF0C2BAC91F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7" name="Cube 776">
                  <a:extLst>
                    <a:ext uri="{FF2B5EF4-FFF2-40B4-BE49-F238E27FC236}">
                      <a16:creationId xmlns:a16="http://schemas.microsoft.com/office/drawing/2014/main" id="{1BF70F55-F1F1-4444-B8B8-17F4E6E35BC6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8" name="Cube 777">
                  <a:extLst>
                    <a:ext uri="{FF2B5EF4-FFF2-40B4-BE49-F238E27FC236}">
                      <a16:creationId xmlns:a16="http://schemas.microsoft.com/office/drawing/2014/main" id="{CBCAF3B2-28F7-4F14-A951-E7D54E19F2BE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9" name="Cube 778">
                  <a:extLst>
                    <a:ext uri="{FF2B5EF4-FFF2-40B4-BE49-F238E27FC236}">
                      <a16:creationId xmlns:a16="http://schemas.microsoft.com/office/drawing/2014/main" id="{F69036E9-2BED-44F1-9A77-45900749B0F0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0" name="Cube 779">
                  <a:extLst>
                    <a:ext uri="{FF2B5EF4-FFF2-40B4-BE49-F238E27FC236}">
                      <a16:creationId xmlns:a16="http://schemas.microsoft.com/office/drawing/2014/main" id="{1B01B0C6-0AF8-4966-A997-7BED5CCB2FA0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1" name="Cube 780">
                  <a:extLst>
                    <a:ext uri="{FF2B5EF4-FFF2-40B4-BE49-F238E27FC236}">
                      <a16:creationId xmlns:a16="http://schemas.microsoft.com/office/drawing/2014/main" id="{503960CB-1BB3-410B-A1CB-0D0252D40C78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82" name="Cube 781">
                  <a:extLst>
                    <a:ext uri="{FF2B5EF4-FFF2-40B4-BE49-F238E27FC236}">
                      <a16:creationId xmlns:a16="http://schemas.microsoft.com/office/drawing/2014/main" id="{1FD3DF63-61CE-4CA3-9F21-5BA22B2C7864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40" name="Group 161">
                <a:extLst>
                  <a:ext uri="{FF2B5EF4-FFF2-40B4-BE49-F238E27FC236}">
                    <a16:creationId xmlns:a16="http://schemas.microsoft.com/office/drawing/2014/main" id="{79D5206D-BE0C-47EE-8D67-D5C00A74BCA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763" name="Cube 762">
                  <a:extLst>
                    <a:ext uri="{FF2B5EF4-FFF2-40B4-BE49-F238E27FC236}">
                      <a16:creationId xmlns:a16="http://schemas.microsoft.com/office/drawing/2014/main" id="{28089D21-EA28-4148-8590-472B1DE45531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4" name="Cube 763">
                  <a:extLst>
                    <a:ext uri="{FF2B5EF4-FFF2-40B4-BE49-F238E27FC236}">
                      <a16:creationId xmlns:a16="http://schemas.microsoft.com/office/drawing/2014/main" id="{50E363B5-BFE2-4824-AD77-59BF9012AE03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5" name="Cube 764">
                  <a:extLst>
                    <a:ext uri="{FF2B5EF4-FFF2-40B4-BE49-F238E27FC236}">
                      <a16:creationId xmlns:a16="http://schemas.microsoft.com/office/drawing/2014/main" id="{F0609F5A-320A-4AB6-B897-4D27926D98FB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6" name="Cube 765">
                  <a:extLst>
                    <a:ext uri="{FF2B5EF4-FFF2-40B4-BE49-F238E27FC236}">
                      <a16:creationId xmlns:a16="http://schemas.microsoft.com/office/drawing/2014/main" id="{11160ACD-8BD1-4EBD-92A8-9655A930C27C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7" name="Cube 766">
                  <a:extLst>
                    <a:ext uri="{FF2B5EF4-FFF2-40B4-BE49-F238E27FC236}">
                      <a16:creationId xmlns:a16="http://schemas.microsoft.com/office/drawing/2014/main" id="{0808DAE5-2F79-43D4-86A5-AF166F022082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8" name="Cube 767">
                  <a:extLst>
                    <a:ext uri="{FF2B5EF4-FFF2-40B4-BE49-F238E27FC236}">
                      <a16:creationId xmlns:a16="http://schemas.microsoft.com/office/drawing/2014/main" id="{F4DD6B05-B4EF-43E5-8955-FF5F6BB9DF36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9" name="Cube 768">
                  <a:extLst>
                    <a:ext uri="{FF2B5EF4-FFF2-40B4-BE49-F238E27FC236}">
                      <a16:creationId xmlns:a16="http://schemas.microsoft.com/office/drawing/2014/main" id="{9D7E0648-DA4C-473B-9E0F-280FF3F8F363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0" name="Cube 769">
                  <a:extLst>
                    <a:ext uri="{FF2B5EF4-FFF2-40B4-BE49-F238E27FC236}">
                      <a16:creationId xmlns:a16="http://schemas.microsoft.com/office/drawing/2014/main" id="{F46B3BFC-6AAD-4044-8E78-3B5BEB84824E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1" name="Cube 770">
                  <a:extLst>
                    <a:ext uri="{FF2B5EF4-FFF2-40B4-BE49-F238E27FC236}">
                      <a16:creationId xmlns:a16="http://schemas.microsoft.com/office/drawing/2014/main" id="{5A80F4E7-E89C-465A-B21C-925757BF4B21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72" name="Cube 771">
                  <a:extLst>
                    <a:ext uri="{FF2B5EF4-FFF2-40B4-BE49-F238E27FC236}">
                      <a16:creationId xmlns:a16="http://schemas.microsoft.com/office/drawing/2014/main" id="{D8A6DDA7-5DAE-4BE9-B185-735E6F19D339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41" name="Group 172">
                <a:extLst>
                  <a:ext uri="{FF2B5EF4-FFF2-40B4-BE49-F238E27FC236}">
                    <a16:creationId xmlns:a16="http://schemas.microsoft.com/office/drawing/2014/main" id="{FC384DC5-3DFE-420E-ABA6-D05F94BAAE7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53" name="Cube 752">
                  <a:extLst>
                    <a:ext uri="{FF2B5EF4-FFF2-40B4-BE49-F238E27FC236}">
                      <a16:creationId xmlns:a16="http://schemas.microsoft.com/office/drawing/2014/main" id="{4651FB27-623B-4B40-9812-4DEEDB3416C4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4" name="Cube 753">
                  <a:extLst>
                    <a:ext uri="{FF2B5EF4-FFF2-40B4-BE49-F238E27FC236}">
                      <a16:creationId xmlns:a16="http://schemas.microsoft.com/office/drawing/2014/main" id="{8EC7EE1C-44C6-465C-AAE1-119E6696EB90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5" name="Cube 754">
                  <a:extLst>
                    <a:ext uri="{FF2B5EF4-FFF2-40B4-BE49-F238E27FC236}">
                      <a16:creationId xmlns:a16="http://schemas.microsoft.com/office/drawing/2014/main" id="{DC885AF7-8B3E-4DEF-8495-2960CA6500CC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6" name="Cube 755">
                  <a:extLst>
                    <a:ext uri="{FF2B5EF4-FFF2-40B4-BE49-F238E27FC236}">
                      <a16:creationId xmlns:a16="http://schemas.microsoft.com/office/drawing/2014/main" id="{CBD59136-E11E-4EA1-8C5B-F246FDD7390D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7" name="Cube 756">
                  <a:extLst>
                    <a:ext uri="{FF2B5EF4-FFF2-40B4-BE49-F238E27FC236}">
                      <a16:creationId xmlns:a16="http://schemas.microsoft.com/office/drawing/2014/main" id="{C940046F-978B-4C8D-86DB-74B0E30ECD85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8" name="Cube 757">
                  <a:extLst>
                    <a:ext uri="{FF2B5EF4-FFF2-40B4-BE49-F238E27FC236}">
                      <a16:creationId xmlns:a16="http://schemas.microsoft.com/office/drawing/2014/main" id="{0D0F8C23-3513-4D1E-849E-02B537D357D4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9" name="Cube 758">
                  <a:extLst>
                    <a:ext uri="{FF2B5EF4-FFF2-40B4-BE49-F238E27FC236}">
                      <a16:creationId xmlns:a16="http://schemas.microsoft.com/office/drawing/2014/main" id="{ADFBA896-C633-4210-B484-2CB336742A98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0" name="Cube 759">
                  <a:extLst>
                    <a:ext uri="{FF2B5EF4-FFF2-40B4-BE49-F238E27FC236}">
                      <a16:creationId xmlns:a16="http://schemas.microsoft.com/office/drawing/2014/main" id="{CD5AEE49-5017-4E1F-9C53-F60F96882B0D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1" name="Cube 760">
                  <a:extLst>
                    <a:ext uri="{FF2B5EF4-FFF2-40B4-BE49-F238E27FC236}">
                      <a16:creationId xmlns:a16="http://schemas.microsoft.com/office/drawing/2014/main" id="{F8921E92-9971-42E0-979C-F00B975EC520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62" name="Cube 761">
                  <a:extLst>
                    <a:ext uri="{FF2B5EF4-FFF2-40B4-BE49-F238E27FC236}">
                      <a16:creationId xmlns:a16="http://schemas.microsoft.com/office/drawing/2014/main" id="{3FF8EECE-0724-4CC1-825E-48AF765F1A1E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742" name="Group 183">
                <a:extLst>
                  <a:ext uri="{FF2B5EF4-FFF2-40B4-BE49-F238E27FC236}">
                    <a16:creationId xmlns:a16="http://schemas.microsoft.com/office/drawing/2014/main" id="{1A561B71-7967-4E57-8ECF-3750A0CA405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743" name="Cube 742">
                  <a:extLst>
                    <a:ext uri="{FF2B5EF4-FFF2-40B4-BE49-F238E27FC236}">
                      <a16:creationId xmlns:a16="http://schemas.microsoft.com/office/drawing/2014/main" id="{318FB11E-FBA6-4AF9-B75A-A810E5643330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4" name="Cube 743">
                  <a:extLst>
                    <a:ext uri="{FF2B5EF4-FFF2-40B4-BE49-F238E27FC236}">
                      <a16:creationId xmlns:a16="http://schemas.microsoft.com/office/drawing/2014/main" id="{24595654-51DC-42E7-8E9C-94E1D2C9645B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5" name="Cube 744">
                  <a:extLst>
                    <a:ext uri="{FF2B5EF4-FFF2-40B4-BE49-F238E27FC236}">
                      <a16:creationId xmlns:a16="http://schemas.microsoft.com/office/drawing/2014/main" id="{D2F37BF0-D443-45DE-817E-D5AEA6EE1CB7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6" name="Cube 745">
                  <a:extLst>
                    <a:ext uri="{FF2B5EF4-FFF2-40B4-BE49-F238E27FC236}">
                      <a16:creationId xmlns:a16="http://schemas.microsoft.com/office/drawing/2014/main" id="{2B6DFF5D-2715-493D-BEA6-FE04DDA7C522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7" name="Cube 746">
                  <a:extLst>
                    <a:ext uri="{FF2B5EF4-FFF2-40B4-BE49-F238E27FC236}">
                      <a16:creationId xmlns:a16="http://schemas.microsoft.com/office/drawing/2014/main" id="{F77F91F5-F75D-4026-8C4C-714B8087E0AF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8" name="Cube 747">
                  <a:extLst>
                    <a:ext uri="{FF2B5EF4-FFF2-40B4-BE49-F238E27FC236}">
                      <a16:creationId xmlns:a16="http://schemas.microsoft.com/office/drawing/2014/main" id="{87734261-2C4A-47E5-A304-BE0A55205F82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49" name="Cube 748">
                  <a:extLst>
                    <a:ext uri="{FF2B5EF4-FFF2-40B4-BE49-F238E27FC236}">
                      <a16:creationId xmlns:a16="http://schemas.microsoft.com/office/drawing/2014/main" id="{BE807FB8-1ED9-40CD-A071-90D02E8EDF1C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0" name="Cube 749">
                  <a:extLst>
                    <a:ext uri="{FF2B5EF4-FFF2-40B4-BE49-F238E27FC236}">
                      <a16:creationId xmlns:a16="http://schemas.microsoft.com/office/drawing/2014/main" id="{23CEE74F-EC60-4C71-ACCB-173EC6116FE3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1" name="Cube 750">
                  <a:extLst>
                    <a:ext uri="{FF2B5EF4-FFF2-40B4-BE49-F238E27FC236}">
                      <a16:creationId xmlns:a16="http://schemas.microsoft.com/office/drawing/2014/main" id="{366157C5-EED3-4812-AEF7-F7A47DCD4E30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752" name="Cube 751">
                  <a:extLst>
                    <a:ext uri="{FF2B5EF4-FFF2-40B4-BE49-F238E27FC236}">
                      <a16:creationId xmlns:a16="http://schemas.microsoft.com/office/drawing/2014/main" id="{78F70747-1221-4B30-937D-2344F5E757CB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843" name="Group 842">
              <a:extLst>
                <a:ext uri="{FF2B5EF4-FFF2-40B4-BE49-F238E27FC236}">
                  <a16:creationId xmlns:a16="http://schemas.microsoft.com/office/drawing/2014/main" id="{4ACA402F-A2DF-40A9-8BA2-A4C2AB50042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57341" y="3223168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844" name="Group 38">
                <a:extLst>
                  <a:ext uri="{FF2B5EF4-FFF2-40B4-BE49-F238E27FC236}">
                    <a16:creationId xmlns:a16="http://schemas.microsoft.com/office/drawing/2014/main" id="{DE41092B-EC12-440F-BBA5-C632EA1468E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44" name="Cube 943">
                  <a:extLst>
                    <a:ext uri="{FF2B5EF4-FFF2-40B4-BE49-F238E27FC236}">
                      <a16:creationId xmlns:a16="http://schemas.microsoft.com/office/drawing/2014/main" id="{12BF48CD-144D-49A9-9E85-CD2A8CE22289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5" name="Cube 944">
                  <a:extLst>
                    <a:ext uri="{FF2B5EF4-FFF2-40B4-BE49-F238E27FC236}">
                      <a16:creationId xmlns:a16="http://schemas.microsoft.com/office/drawing/2014/main" id="{56083E7F-B021-4AFC-9B2A-1D8D9733B233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6" name="Cube 945">
                  <a:extLst>
                    <a:ext uri="{FF2B5EF4-FFF2-40B4-BE49-F238E27FC236}">
                      <a16:creationId xmlns:a16="http://schemas.microsoft.com/office/drawing/2014/main" id="{31DE4ECC-D2D4-468D-8F77-8F6D60C66E7F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7" name="Cube 946">
                  <a:extLst>
                    <a:ext uri="{FF2B5EF4-FFF2-40B4-BE49-F238E27FC236}">
                      <a16:creationId xmlns:a16="http://schemas.microsoft.com/office/drawing/2014/main" id="{8BB2FF6A-D014-4A7E-9FA2-AAE205E136BC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8" name="Cube 947">
                  <a:extLst>
                    <a:ext uri="{FF2B5EF4-FFF2-40B4-BE49-F238E27FC236}">
                      <a16:creationId xmlns:a16="http://schemas.microsoft.com/office/drawing/2014/main" id="{277D7298-4288-4357-98A3-C042136C3CEC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9" name="Cube 948">
                  <a:extLst>
                    <a:ext uri="{FF2B5EF4-FFF2-40B4-BE49-F238E27FC236}">
                      <a16:creationId xmlns:a16="http://schemas.microsoft.com/office/drawing/2014/main" id="{8BEA919F-E7C3-4005-B7C0-AA5000F390BB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0" name="Cube 949">
                  <a:extLst>
                    <a:ext uri="{FF2B5EF4-FFF2-40B4-BE49-F238E27FC236}">
                      <a16:creationId xmlns:a16="http://schemas.microsoft.com/office/drawing/2014/main" id="{A9C4CF7B-937C-48A9-AE75-7968EC938001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1" name="Cube 950">
                  <a:extLst>
                    <a:ext uri="{FF2B5EF4-FFF2-40B4-BE49-F238E27FC236}">
                      <a16:creationId xmlns:a16="http://schemas.microsoft.com/office/drawing/2014/main" id="{3BB0374B-D9AA-4535-8FDA-848006A61932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2" name="Cube 951">
                  <a:extLst>
                    <a:ext uri="{FF2B5EF4-FFF2-40B4-BE49-F238E27FC236}">
                      <a16:creationId xmlns:a16="http://schemas.microsoft.com/office/drawing/2014/main" id="{74B6D970-FFF7-4300-9277-C61CC28A85DE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53" name="Cube 952">
                  <a:extLst>
                    <a:ext uri="{FF2B5EF4-FFF2-40B4-BE49-F238E27FC236}">
                      <a16:creationId xmlns:a16="http://schemas.microsoft.com/office/drawing/2014/main" id="{BEDE4B34-5A3C-458F-9535-42901AF12E90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45" name="Group 51">
                <a:extLst>
                  <a:ext uri="{FF2B5EF4-FFF2-40B4-BE49-F238E27FC236}">
                    <a16:creationId xmlns:a16="http://schemas.microsoft.com/office/drawing/2014/main" id="{A33513B6-15FD-4E70-B0AD-5F69DAD8E0A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34" name="Cube 933">
                  <a:extLst>
                    <a:ext uri="{FF2B5EF4-FFF2-40B4-BE49-F238E27FC236}">
                      <a16:creationId xmlns:a16="http://schemas.microsoft.com/office/drawing/2014/main" id="{D0B9C013-A9D1-4E7A-BC18-D054B799AA4C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5" name="Cube 934">
                  <a:extLst>
                    <a:ext uri="{FF2B5EF4-FFF2-40B4-BE49-F238E27FC236}">
                      <a16:creationId xmlns:a16="http://schemas.microsoft.com/office/drawing/2014/main" id="{E8D90F4E-DE12-4641-A50F-A0A3FCC17135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6" name="Cube 935">
                  <a:extLst>
                    <a:ext uri="{FF2B5EF4-FFF2-40B4-BE49-F238E27FC236}">
                      <a16:creationId xmlns:a16="http://schemas.microsoft.com/office/drawing/2014/main" id="{CCC008C1-900F-42E1-84A4-995439339947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7" name="Cube 936">
                  <a:extLst>
                    <a:ext uri="{FF2B5EF4-FFF2-40B4-BE49-F238E27FC236}">
                      <a16:creationId xmlns:a16="http://schemas.microsoft.com/office/drawing/2014/main" id="{C334FE59-84EE-409D-84C7-CEF01D5BFD07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8" name="Cube 937">
                  <a:extLst>
                    <a:ext uri="{FF2B5EF4-FFF2-40B4-BE49-F238E27FC236}">
                      <a16:creationId xmlns:a16="http://schemas.microsoft.com/office/drawing/2014/main" id="{1642830C-4D06-43E7-ADEC-33F33DC1A9A5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9" name="Cube 938">
                  <a:extLst>
                    <a:ext uri="{FF2B5EF4-FFF2-40B4-BE49-F238E27FC236}">
                      <a16:creationId xmlns:a16="http://schemas.microsoft.com/office/drawing/2014/main" id="{53CB106E-C0E9-4035-B776-5C9221DFCE25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0" name="Cube 939">
                  <a:extLst>
                    <a:ext uri="{FF2B5EF4-FFF2-40B4-BE49-F238E27FC236}">
                      <a16:creationId xmlns:a16="http://schemas.microsoft.com/office/drawing/2014/main" id="{E7CEF4B9-FF21-4769-A3E1-6974888B638A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1" name="Cube 940">
                  <a:extLst>
                    <a:ext uri="{FF2B5EF4-FFF2-40B4-BE49-F238E27FC236}">
                      <a16:creationId xmlns:a16="http://schemas.microsoft.com/office/drawing/2014/main" id="{86BE58DD-7267-4A7C-B787-DC1371779B76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2" name="Cube 941">
                  <a:extLst>
                    <a:ext uri="{FF2B5EF4-FFF2-40B4-BE49-F238E27FC236}">
                      <a16:creationId xmlns:a16="http://schemas.microsoft.com/office/drawing/2014/main" id="{3BB9276F-C15C-4A9B-9CEA-B22A66F6EDAE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43" name="Cube 942">
                  <a:extLst>
                    <a:ext uri="{FF2B5EF4-FFF2-40B4-BE49-F238E27FC236}">
                      <a16:creationId xmlns:a16="http://schemas.microsoft.com/office/drawing/2014/main" id="{8B3EFB5E-3E61-4CDA-AE40-146D58B6B542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46" name="Group 62">
                <a:extLst>
                  <a:ext uri="{FF2B5EF4-FFF2-40B4-BE49-F238E27FC236}">
                    <a16:creationId xmlns:a16="http://schemas.microsoft.com/office/drawing/2014/main" id="{E9D20301-AABF-4713-A771-AD47CDA6BDF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24" name="Cube 923">
                  <a:extLst>
                    <a:ext uri="{FF2B5EF4-FFF2-40B4-BE49-F238E27FC236}">
                      <a16:creationId xmlns:a16="http://schemas.microsoft.com/office/drawing/2014/main" id="{B5650E1A-5443-4E21-A4C4-40F51369BA86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5" name="Cube 924">
                  <a:extLst>
                    <a:ext uri="{FF2B5EF4-FFF2-40B4-BE49-F238E27FC236}">
                      <a16:creationId xmlns:a16="http://schemas.microsoft.com/office/drawing/2014/main" id="{F1F45B58-2744-47F0-B68C-8E26CE3D823C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6" name="Cube 925">
                  <a:extLst>
                    <a:ext uri="{FF2B5EF4-FFF2-40B4-BE49-F238E27FC236}">
                      <a16:creationId xmlns:a16="http://schemas.microsoft.com/office/drawing/2014/main" id="{7A691447-6259-4F93-91F2-42104F4F69CA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7" name="Cube 926">
                  <a:extLst>
                    <a:ext uri="{FF2B5EF4-FFF2-40B4-BE49-F238E27FC236}">
                      <a16:creationId xmlns:a16="http://schemas.microsoft.com/office/drawing/2014/main" id="{FCDC855B-BB04-4F31-B90A-CB0778F8C6D2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8" name="Cube 927">
                  <a:extLst>
                    <a:ext uri="{FF2B5EF4-FFF2-40B4-BE49-F238E27FC236}">
                      <a16:creationId xmlns:a16="http://schemas.microsoft.com/office/drawing/2014/main" id="{24843C36-B0CE-42A0-BB96-FB508B8B2D33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9" name="Cube 928">
                  <a:extLst>
                    <a:ext uri="{FF2B5EF4-FFF2-40B4-BE49-F238E27FC236}">
                      <a16:creationId xmlns:a16="http://schemas.microsoft.com/office/drawing/2014/main" id="{AED0320B-1929-42D5-A16C-8AD73296EACC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0" name="Cube 929">
                  <a:extLst>
                    <a:ext uri="{FF2B5EF4-FFF2-40B4-BE49-F238E27FC236}">
                      <a16:creationId xmlns:a16="http://schemas.microsoft.com/office/drawing/2014/main" id="{BCB59021-DC9F-4173-9A1F-22B2931D6E30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1" name="Cube 930">
                  <a:extLst>
                    <a:ext uri="{FF2B5EF4-FFF2-40B4-BE49-F238E27FC236}">
                      <a16:creationId xmlns:a16="http://schemas.microsoft.com/office/drawing/2014/main" id="{7A46ED54-7360-442F-A0A1-906F36CDF139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2" name="Cube 931">
                  <a:extLst>
                    <a:ext uri="{FF2B5EF4-FFF2-40B4-BE49-F238E27FC236}">
                      <a16:creationId xmlns:a16="http://schemas.microsoft.com/office/drawing/2014/main" id="{BCEB7F6B-589B-4D39-8A74-79B81070FD57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33" name="Cube 932">
                  <a:extLst>
                    <a:ext uri="{FF2B5EF4-FFF2-40B4-BE49-F238E27FC236}">
                      <a16:creationId xmlns:a16="http://schemas.microsoft.com/office/drawing/2014/main" id="{477E7167-6A35-4BA2-8D12-AA2CFC0B3A68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47" name="Group 73">
                <a:extLst>
                  <a:ext uri="{FF2B5EF4-FFF2-40B4-BE49-F238E27FC236}">
                    <a16:creationId xmlns:a16="http://schemas.microsoft.com/office/drawing/2014/main" id="{27AA548B-29C5-49F9-9CD0-AF291F1990A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14" name="Cube 913">
                  <a:extLst>
                    <a:ext uri="{FF2B5EF4-FFF2-40B4-BE49-F238E27FC236}">
                      <a16:creationId xmlns:a16="http://schemas.microsoft.com/office/drawing/2014/main" id="{D1346ED0-6404-4732-BBE4-A7C5E56873AD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5" name="Cube 914">
                  <a:extLst>
                    <a:ext uri="{FF2B5EF4-FFF2-40B4-BE49-F238E27FC236}">
                      <a16:creationId xmlns:a16="http://schemas.microsoft.com/office/drawing/2014/main" id="{5077C777-6FFE-48BE-A417-B19BDE7CFD0B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6" name="Cube 915">
                  <a:extLst>
                    <a:ext uri="{FF2B5EF4-FFF2-40B4-BE49-F238E27FC236}">
                      <a16:creationId xmlns:a16="http://schemas.microsoft.com/office/drawing/2014/main" id="{2EBE3B0B-71D5-494C-9549-26B8E1804521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7" name="Cube 916">
                  <a:extLst>
                    <a:ext uri="{FF2B5EF4-FFF2-40B4-BE49-F238E27FC236}">
                      <a16:creationId xmlns:a16="http://schemas.microsoft.com/office/drawing/2014/main" id="{7107C5D3-C8EF-4C7F-AF81-5DFE7D85F9C5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8" name="Cube 917">
                  <a:extLst>
                    <a:ext uri="{FF2B5EF4-FFF2-40B4-BE49-F238E27FC236}">
                      <a16:creationId xmlns:a16="http://schemas.microsoft.com/office/drawing/2014/main" id="{A9DEC427-F9F6-4004-B7ED-BE1B4819968E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9" name="Cube 918">
                  <a:extLst>
                    <a:ext uri="{FF2B5EF4-FFF2-40B4-BE49-F238E27FC236}">
                      <a16:creationId xmlns:a16="http://schemas.microsoft.com/office/drawing/2014/main" id="{CFD5C86A-98F5-4364-908F-659AC7FF5E8E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0" name="Cube 919">
                  <a:extLst>
                    <a:ext uri="{FF2B5EF4-FFF2-40B4-BE49-F238E27FC236}">
                      <a16:creationId xmlns:a16="http://schemas.microsoft.com/office/drawing/2014/main" id="{8856A9CA-4F50-482F-9096-3F8A72AD4C14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1" name="Cube 920">
                  <a:extLst>
                    <a:ext uri="{FF2B5EF4-FFF2-40B4-BE49-F238E27FC236}">
                      <a16:creationId xmlns:a16="http://schemas.microsoft.com/office/drawing/2014/main" id="{4A7C33C2-52D7-472E-8B8D-A7D38CBD9400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2" name="Cube 921">
                  <a:extLst>
                    <a:ext uri="{FF2B5EF4-FFF2-40B4-BE49-F238E27FC236}">
                      <a16:creationId xmlns:a16="http://schemas.microsoft.com/office/drawing/2014/main" id="{01384ADC-A3F0-4DF4-9475-89D7F20F33B7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23" name="Cube 922">
                  <a:extLst>
                    <a:ext uri="{FF2B5EF4-FFF2-40B4-BE49-F238E27FC236}">
                      <a16:creationId xmlns:a16="http://schemas.microsoft.com/office/drawing/2014/main" id="{ED4067A5-32F6-4763-9BB0-EBF70DA69C27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48" name="Group 84">
                <a:extLst>
                  <a:ext uri="{FF2B5EF4-FFF2-40B4-BE49-F238E27FC236}">
                    <a16:creationId xmlns:a16="http://schemas.microsoft.com/office/drawing/2014/main" id="{AECB4980-7F10-4CE8-A798-0F40C317241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04" name="Cube 903">
                  <a:extLst>
                    <a:ext uri="{FF2B5EF4-FFF2-40B4-BE49-F238E27FC236}">
                      <a16:creationId xmlns:a16="http://schemas.microsoft.com/office/drawing/2014/main" id="{9BD134E1-785D-4C81-9ACD-E010F5140CC8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5" name="Cube 904">
                  <a:extLst>
                    <a:ext uri="{FF2B5EF4-FFF2-40B4-BE49-F238E27FC236}">
                      <a16:creationId xmlns:a16="http://schemas.microsoft.com/office/drawing/2014/main" id="{42751890-A524-4D04-A8FB-1FB28EC130F1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6" name="Cube 905">
                  <a:extLst>
                    <a:ext uri="{FF2B5EF4-FFF2-40B4-BE49-F238E27FC236}">
                      <a16:creationId xmlns:a16="http://schemas.microsoft.com/office/drawing/2014/main" id="{F5C25381-1CDA-4357-B29E-10C3C2FE1487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7" name="Cube 906">
                  <a:extLst>
                    <a:ext uri="{FF2B5EF4-FFF2-40B4-BE49-F238E27FC236}">
                      <a16:creationId xmlns:a16="http://schemas.microsoft.com/office/drawing/2014/main" id="{8FC34657-8722-4311-AA79-60EA59061E1C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8" name="Cube 907">
                  <a:extLst>
                    <a:ext uri="{FF2B5EF4-FFF2-40B4-BE49-F238E27FC236}">
                      <a16:creationId xmlns:a16="http://schemas.microsoft.com/office/drawing/2014/main" id="{389BAA83-F2ED-42A5-8874-0FD2B77EAD62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9" name="Cube 908">
                  <a:extLst>
                    <a:ext uri="{FF2B5EF4-FFF2-40B4-BE49-F238E27FC236}">
                      <a16:creationId xmlns:a16="http://schemas.microsoft.com/office/drawing/2014/main" id="{8B934B29-A453-4969-874B-0341DB7B4C01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0" name="Cube 909">
                  <a:extLst>
                    <a:ext uri="{FF2B5EF4-FFF2-40B4-BE49-F238E27FC236}">
                      <a16:creationId xmlns:a16="http://schemas.microsoft.com/office/drawing/2014/main" id="{4561FD5E-0302-4647-8F46-78A162C10B9E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1" name="Cube 910">
                  <a:extLst>
                    <a:ext uri="{FF2B5EF4-FFF2-40B4-BE49-F238E27FC236}">
                      <a16:creationId xmlns:a16="http://schemas.microsoft.com/office/drawing/2014/main" id="{C1541E6B-46C7-45D5-9385-20D7720E034B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2" name="Cube 911">
                  <a:extLst>
                    <a:ext uri="{FF2B5EF4-FFF2-40B4-BE49-F238E27FC236}">
                      <a16:creationId xmlns:a16="http://schemas.microsoft.com/office/drawing/2014/main" id="{CA8FAB19-2E21-4727-980E-A388172B0CCB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13" name="Cube 912">
                  <a:extLst>
                    <a:ext uri="{FF2B5EF4-FFF2-40B4-BE49-F238E27FC236}">
                      <a16:creationId xmlns:a16="http://schemas.microsoft.com/office/drawing/2014/main" id="{F8CCA817-3EEB-48B3-BCC4-E3C043634B8F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49" name="Group 139">
                <a:extLst>
                  <a:ext uri="{FF2B5EF4-FFF2-40B4-BE49-F238E27FC236}">
                    <a16:creationId xmlns:a16="http://schemas.microsoft.com/office/drawing/2014/main" id="{8EF5B917-BB55-4938-AF11-745C164BB63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94" name="Cube 893">
                  <a:extLst>
                    <a:ext uri="{FF2B5EF4-FFF2-40B4-BE49-F238E27FC236}">
                      <a16:creationId xmlns:a16="http://schemas.microsoft.com/office/drawing/2014/main" id="{2CE1E69F-24EA-44F6-8ACD-E11720ADBF48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5" name="Cube 894">
                  <a:extLst>
                    <a:ext uri="{FF2B5EF4-FFF2-40B4-BE49-F238E27FC236}">
                      <a16:creationId xmlns:a16="http://schemas.microsoft.com/office/drawing/2014/main" id="{CB44B321-1157-4A16-BC3E-21722DAEC80A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6" name="Cube 895">
                  <a:extLst>
                    <a:ext uri="{FF2B5EF4-FFF2-40B4-BE49-F238E27FC236}">
                      <a16:creationId xmlns:a16="http://schemas.microsoft.com/office/drawing/2014/main" id="{B4C0D14B-9674-41BD-A9BD-6E03867948ED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7" name="Cube 896">
                  <a:extLst>
                    <a:ext uri="{FF2B5EF4-FFF2-40B4-BE49-F238E27FC236}">
                      <a16:creationId xmlns:a16="http://schemas.microsoft.com/office/drawing/2014/main" id="{20E41EFA-1219-4979-896A-D09EF3B6874C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8" name="Cube 897">
                  <a:extLst>
                    <a:ext uri="{FF2B5EF4-FFF2-40B4-BE49-F238E27FC236}">
                      <a16:creationId xmlns:a16="http://schemas.microsoft.com/office/drawing/2014/main" id="{392CA0F8-D677-4748-B8C3-A924E753B40B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9" name="Cube 898">
                  <a:extLst>
                    <a:ext uri="{FF2B5EF4-FFF2-40B4-BE49-F238E27FC236}">
                      <a16:creationId xmlns:a16="http://schemas.microsoft.com/office/drawing/2014/main" id="{89912885-3DEB-40E8-ADD0-CFBE2AC207CA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0" name="Cube 899">
                  <a:extLst>
                    <a:ext uri="{FF2B5EF4-FFF2-40B4-BE49-F238E27FC236}">
                      <a16:creationId xmlns:a16="http://schemas.microsoft.com/office/drawing/2014/main" id="{A04A3D86-807B-4A38-BA81-847203CAD5D4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1" name="Cube 900">
                  <a:extLst>
                    <a:ext uri="{FF2B5EF4-FFF2-40B4-BE49-F238E27FC236}">
                      <a16:creationId xmlns:a16="http://schemas.microsoft.com/office/drawing/2014/main" id="{F3F98279-37C4-46F6-8D62-FDBB2E21CBAF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2" name="Cube 901">
                  <a:extLst>
                    <a:ext uri="{FF2B5EF4-FFF2-40B4-BE49-F238E27FC236}">
                      <a16:creationId xmlns:a16="http://schemas.microsoft.com/office/drawing/2014/main" id="{88091ED6-9BA9-428B-9E0A-1A11B9F725D6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03" name="Cube 902">
                  <a:extLst>
                    <a:ext uri="{FF2B5EF4-FFF2-40B4-BE49-F238E27FC236}">
                      <a16:creationId xmlns:a16="http://schemas.microsoft.com/office/drawing/2014/main" id="{3C6F74EE-EDDB-4B14-9EF3-E0D51C60E48E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50" name="Group 150">
                <a:extLst>
                  <a:ext uri="{FF2B5EF4-FFF2-40B4-BE49-F238E27FC236}">
                    <a16:creationId xmlns:a16="http://schemas.microsoft.com/office/drawing/2014/main" id="{934D327E-5AC7-4CD8-A0B4-FA822E963C3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884" name="Cube 883">
                  <a:extLst>
                    <a:ext uri="{FF2B5EF4-FFF2-40B4-BE49-F238E27FC236}">
                      <a16:creationId xmlns:a16="http://schemas.microsoft.com/office/drawing/2014/main" id="{5E3357E5-3435-4B2E-A69B-9FE09FB3DD17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5" name="Cube 884">
                  <a:extLst>
                    <a:ext uri="{FF2B5EF4-FFF2-40B4-BE49-F238E27FC236}">
                      <a16:creationId xmlns:a16="http://schemas.microsoft.com/office/drawing/2014/main" id="{DA46D55D-D161-4F63-9067-8DA3CDC88BD5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6" name="Cube 885">
                  <a:extLst>
                    <a:ext uri="{FF2B5EF4-FFF2-40B4-BE49-F238E27FC236}">
                      <a16:creationId xmlns:a16="http://schemas.microsoft.com/office/drawing/2014/main" id="{8164E380-6D97-41FF-A552-2533E51384BA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7" name="Cube 886">
                  <a:extLst>
                    <a:ext uri="{FF2B5EF4-FFF2-40B4-BE49-F238E27FC236}">
                      <a16:creationId xmlns:a16="http://schemas.microsoft.com/office/drawing/2014/main" id="{A30CAB07-3A74-4E3A-A7CF-345A8A3EA177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8" name="Cube 887">
                  <a:extLst>
                    <a:ext uri="{FF2B5EF4-FFF2-40B4-BE49-F238E27FC236}">
                      <a16:creationId xmlns:a16="http://schemas.microsoft.com/office/drawing/2014/main" id="{864343B4-D514-4DFA-A91E-A8741FE675DF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9" name="Cube 888">
                  <a:extLst>
                    <a:ext uri="{FF2B5EF4-FFF2-40B4-BE49-F238E27FC236}">
                      <a16:creationId xmlns:a16="http://schemas.microsoft.com/office/drawing/2014/main" id="{E7CA7854-9D47-4F6A-96C6-EFA0DB9CA756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0" name="Cube 889">
                  <a:extLst>
                    <a:ext uri="{FF2B5EF4-FFF2-40B4-BE49-F238E27FC236}">
                      <a16:creationId xmlns:a16="http://schemas.microsoft.com/office/drawing/2014/main" id="{04A17B5A-27C0-4D94-9AA4-649C11801446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1" name="Cube 890">
                  <a:extLst>
                    <a:ext uri="{FF2B5EF4-FFF2-40B4-BE49-F238E27FC236}">
                      <a16:creationId xmlns:a16="http://schemas.microsoft.com/office/drawing/2014/main" id="{1E4795D8-906B-4F72-BB49-1EA0709684C8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2" name="Cube 891">
                  <a:extLst>
                    <a:ext uri="{FF2B5EF4-FFF2-40B4-BE49-F238E27FC236}">
                      <a16:creationId xmlns:a16="http://schemas.microsoft.com/office/drawing/2014/main" id="{C8D26258-7341-41AF-BA1E-8DCECD4F3991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93" name="Cube 892">
                  <a:extLst>
                    <a:ext uri="{FF2B5EF4-FFF2-40B4-BE49-F238E27FC236}">
                      <a16:creationId xmlns:a16="http://schemas.microsoft.com/office/drawing/2014/main" id="{52E34180-0ECB-422D-8393-1C146D6CD7E7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51" name="Group 161">
                <a:extLst>
                  <a:ext uri="{FF2B5EF4-FFF2-40B4-BE49-F238E27FC236}">
                    <a16:creationId xmlns:a16="http://schemas.microsoft.com/office/drawing/2014/main" id="{7F41BD1B-84B3-409D-B50B-6B8607E070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874" name="Cube 873">
                  <a:extLst>
                    <a:ext uri="{FF2B5EF4-FFF2-40B4-BE49-F238E27FC236}">
                      <a16:creationId xmlns:a16="http://schemas.microsoft.com/office/drawing/2014/main" id="{2E346E2E-2B7A-45E3-8194-FF282BD970B1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5" name="Cube 874">
                  <a:extLst>
                    <a:ext uri="{FF2B5EF4-FFF2-40B4-BE49-F238E27FC236}">
                      <a16:creationId xmlns:a16="http://schemas.microsoft.com/office/drawing/2014/main" id="{7B8A9A76-2878-4FC2-99BF-44B8DCBFC778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6" name="Cube 875">
                  <a:extLst>
                    <a:ext uri="{FF2B5EF4-FFF2-40B4-BE49-F238E27FC236}">
                      <a16:creationId xmlns:a16="http://schemas.microsoft.com/office/drawing/2014/main" id="{FF79DD0C-67DC-4F07-9530-6B13DD60297D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7" name="Cube 876">
                  <a:extLst>
                    <a:ext uri="{FF2B5EF4-FFF2-40B4-BE49-F238E27FC236}">
                      <a16:creationId xmlns:a16="http://schemas.microsoft.com/office/drawing/2014/main" id="{0784053C-48AF-481B-9E97-FCBC6CEE6907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8" name="Cube 877">
                  <a:extLst>
                    <a:ext uri="{FF2B5EF4-FFF2-40B4-BE49-F238E27FC236}">
                      <a16:creationId xmlns:a16="http://schemas.microsoft.com/office/drawing/2014/main" id="{E56781F4-8EF4-42C2-BCC4-BDE06BFA01B1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9" name="Cube 878">
                  <a:extLst>
                    <a:ext uri="{FF2B5EF4-FFF2-40B4-BE49-F238E27FC236}">
                      <a16:creationId xmlns:a16="http://schemas.microsoft.com/office/drawing/2014/main" id="{AAA94581-7F2C-4E99-8614-AD2B70FC11F6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0" name="Cube 879">
                  <a:extLst>
                    <a:ext uri="{FF2B5EF4-FFF2-40B4-BE49-F238E27FC236}">
                      <a16:creationId xmlns:a16="http://schemas.microsoft.com/office/drawing/2014/main" id="{FE1B7D66-A0D5-483B-A710-1ADB9968BC42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1" name="Cube 880">
                  <a:extLst>
                    <a:ext uri="{FF2B5EF4-FFF2-40B4-BE49-F238E27FC236}">
                      <a16:creationId xmlns:a16="http://schemas.microsoft.com/office/drawing/2014/main" id="{0D98A4D6-87FA-4D3A-AB4F-D530424CA0A0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2" name="Cube 881">
                  <a:extLst>
                    <a:ext uri="{FF2B5EF4-FFF2-40B4-BE49-F238E27FC236}">
                      <a16:creationId xmlns:a16="http://schemas.microsoft.com/office/drawing/2014/main" id="{5CB61BAE-6A32-4175-9D0B-341C8B306F33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83" name="Cube 882">
                  <a:extLst>
                    <a:ext uri="{FF2B5EF4-FFF2-40B4-BE49-F238E27FC236}">
                      <a16:creationId xmlns:a16="http://schemas.microsoft.com/office/drawing/2014/main" id="{73DCC22A-D884-494D-99C2-D838ED51DB59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52" name="Group 172">
                <a:extLst>
                  <a:ext uri="{FF2B5EF4-FFF2-40B4-BE49-F238E27FC236}">
                    <a16:creationId xmlns:a16="http://schemas.microsoft.com/office/drawing/2014/main" id="{F88584AA-E530-4B7C-B50D-F277BCCE3D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64" name="Cube 863">
                  <a:extLst>
                    <a:ext uri="{FF2B5EF4-FFF2-40B4-BE49-F238E27FC236}">
                      <a16:creationId xmlns:a16="http://schemas.microsoft.com/office/drawing/2014/main" id="{E5ADF1FE-3DA5-4E91-A7B6-6410654EF74D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5" name="Cube 864">
                  <a:extLst>
                    <a:ext uri="{FF2B5EF4-FFF2-40B4-BE49-F238E27FC236}">
                      <a16:creationId xmlns:a16="http://schemas.microsoft.com/office/drawing/2014/main" id="{D805564C-F689-4A66-AF03-E8238822BDD3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6" name="Cube 865">
                  <a:extLst>
                    <a:ext uri="{FF2B5EF4-FFF2-40B4-BE49-F238E27FC236}">
                      <a16:creationId xmlns:a16="http://schemas.microsoft.com/office/drawing/2014/main" id="{8CCD133C-BEF0-4502-99FC-05011AC295EC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7" name="Cube 866">
                  <a:extLst>
                    <a:ext uri="{FF2B5EF4-FFF2-40B4-BE49-F238E27FC236}">
                      <a16:creationId xmlns:a16="http://schemas.microsoft.com/office/drawing/2014/main" id="{DBC65852-D859-46FB-A2EF-B8A7A99A483A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8" name="Cube 867">
                  <a:extLst>
                    <a:ext uri="{FF2B5EF4-FFF2-40B4-BE49-F238E27FC236}">
                      <a16:creationId xmlns:a16="http://schemas.microsoft.com/office/drawing/2014/main" id="{5E48834F-9B45-483E-AAFF-7E62788247C3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9" name="Cube 868">
                  <a:extLst>
                    <a:ext uri="{FF2B5EF4-FFF2-40B4-BE49-F238E27FC236}">
                      <a16:creationId xmlns:a16="http://schemas.microsoft.com/office/drawing/2014/main" id="{D6FFBF06-AF18-48A5-8BC9-F892318AA42C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0" name="Cube 869">
                  <a:extLst>
                    <a:ext uri="{FF2B5EF4-FFF2-40B4-BE49-F238E27FC236}">
                      <a16:creationId xmlns:a16="http://schemas.microsoft.com/office/drawing/2014/main" id="{03A24087-83A5-4F7F-A2DB-9D928BFAEF79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1" name="Cube 870">
                  <a:extLst>
                    <a:ext uri="{FF2B5EF4-FFF2-40B4-BE49-F238E27FC236}">
                      <a16:creationId xmlns:a16="http://schemas.microsoft.com/office/drawing/2014/main" id="{37083AF3-2061-45BA-82F2-A1FDD6A02620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2" name="Cube 871">
                  <a:extLst>
                    <a:ext uri="{FF2B5EF4-FFF2-40B4-BE49-F238E27FC236}">
                      <a16:creationId xmlns:a16="http://schemas.microsoft.com/office/drawing/2014/main" id="{E4A46F14-49EA-458A-9E1B-790285D99CCC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73" name="Cube 872">
                  <a:extLst>
                    <a:ext uri="{FF2B5EF4-FFF2-40B4-BE49-F238E27FC236}">
                      <a16:creationId xmlns:a16="http://schemas.microsoft.com/office/drawing/2014/main" id="{5D14F437-49A4-4B3E-9BE9-6B197D7565D7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853" name="Group 183">
                <a:extLst>
                  <a:ext uri="{FF2B5EF4-FFF2-40B4-BE49-F238E27FC236}">
                    <a16:creationId xmlns:a16="http://schemas.microsoft.com/office/drawing/2014/main" id="{7B38D36A-3EC1-4E4A-B345-D0C42507B73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854" name="Cube 853">
                  <a:extLst>
                    <a:ext uri="{FF2B5EF4-FFF2-40B4-BE49-F238E27FC236}">
                      <a16:creationId xmlns:a16="http://schemas.microsoft.com/office/drawing/2014/main" id="{17D14DD0-898F-4090-90FA-163BE2375E1F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5" name="Cube 854">
                  <a:extLst>
                    <a:ext uri="{FF2B5EF4-FFF2-40B4-BE49-F238E27FC236}">
                      <a16:creationId xmlns:a16="http://schemas.microsoft.com/office/drawing/2014/main" id="{B48AEC2D-C4BD-4C2E-BF37-D9416D63C135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6" name="Cube 855">
                  <a:extLst>
                    <a:ext uri="{FF2B5EF4-FFF2-40B4-BE49-F238E27FC236}">
                      <a16:creationId xmlns:a16="http://schemas.microsoft.com/office/drawing/2014/main" id="{557C4A83-FF15-4A3D-B957-BB1CCDA37AC1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7" name="Cube 856">
                  <a:extLst>
                    <a:ext uri="{FF2B5EF4-FFF2-40B4-BE49-F238E27FC236}">
                      <a16:creationId xmlns:a16="http://schemas.microsoft.com/office/drawing/2014/main" id="{542BCF64-F5B7-45F6-B3E2-544B509775DA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8" name="Cube 857">
                  <a:extLst>
                    <a:ext uri="{FF2B5EF4-FFF2-40B4-BE49-F238E27FC236}">
                      <a16:creationId xmlns:a16="http://schemas.microsoft.com/office/drawing/2014/main" id="{0E899ECD-34B9-44FB-BBF3-063C04566C64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59" name="Cube 858">
                  <a:extLst>
                    <a:ext uri="{FF2B5EF4-FFF2-40B4-BE49-F238E27FC236}">
                      <a16:creationId xmlns:a16="http://schemas.microsoft.com/office/drawing/2014/main" id="{FFE9DE55-8081-4460-8207-7810DECE5CB6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0" name="Cube 859">
                  <a:extLst>
                    <a:ext uri="{FF2B5EF4-FFF2-40B4-BE49-F238E27FC236}">
                      <a16:creationId xmlns:a16="http://schemas.microsoft.com/office/drawing/2014/main" id="{49A3AF52-3BDD-4852-8EE2-E7125AA27C48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1" name="Cube 860">
                  <a:extLst>
                    <a:ext uri="{FF2B5EF4-FFF2-40B4-BE49-F238E27FC236}">
                      <a16:creationId xmlns:a16="http://schemas.microsoft.com/office/drawing/2014/main" id="{195538EC-B6D8-4545-BEFB-80E41C99D02F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2" name="Cube 861">
                  <a:extLst>
                    <a:ext uri="{FF2B5EF4-FFF2-40B4-BE49-F238E27FC236}">
                      <a16:creationId xmlns:a16="http://schemas.microsoft.com/office/drawing/2014/main" id="{D5BEBB08-023B-4E96-A725-737FB5BA9C1F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863" name="Cube 862">
                  <a:extLst>
                    <a:ext uri="{FF2B5EF4-FFF2-40B4-BE49-F238E27FC236}">
                      <a16:creationId xmlns:a16="http://schemas.microsoft.com/office/drawing/2014/main" id="{B6F0653E-3FF7-4E85-A1F5-051C399A034C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954" name="Group 953">
              <a:extLst>
                <a:ext uri="{FF2B5EF4-FFF2-40B4-BE49-F238E27FC236}">
                  <a16:creationId xmlns:a16="http://schemas.microsoft.com/office/drawing/2014/main" id="{1C4A7815-1B7C-46B7-8CA2-786D5F7BCF2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35412" y="3223168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955" name="Group 38">
                <a:extLst>
                  <a:ext uri="{FF2B5EF4-FFF2-40B4-BE49-F238E27FC236}">
                    <a16:creationId xmlns:a16="http://schemas.microsoft.com/office/drawing/2014/main" id="{4A47F9B6-FAD8-4908-A177-FBACA827C76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55" name="Cube 1054">
                  <a:extLst>
                    <a:ext uri="{FF2B5EF4-FFF2-40B4-BE49-F238E27FC236}">
                      <a16:creationId xmlns:a16="http://schemas.microsoft.com/office/drawing/2014/main" id="{43C2929C-EA88-4AEB-A2A5-BEDD93E0A619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6" name="Cube 1055">
                  <a:extLst>
                    <a:ext uri="{FF2B5EF4-FFF2-40B4-BE49-F238E27FC236}">
                      <a16:creationId xmlns:a16="http://schemas.microsoft.com/office/drawing/2014/main" id="{B4684E59-275E-4269-9424-F00760703276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7" name="Cube 1056">
                  <a:extLst>
                    <a:ext uri="{FF2B5EF4-FFF2-40B4-BE49-F238E27FC236}">
                      <a16:creationId xmlns:a16="http://schemas.microsoft.com/office/drawing/2014/main" id="{01B75678-0332-4583-ACE4-EB357781D4A9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8" name="Cube 1057">
                  <a:extLst>
                    <a:ext uri="{FF2B5EF4-FFF2-40B4-BE49-F238E27FC236}">
                      <a16:creationId xmlns:a16="http://schemas.microsoft.com/office/drawing/2014/main" id="{E22D09C2-3806-4134-8673-85964476BF75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9" name="Cube 1058">
                  <a:extLst>
                    <a:ext uri="{FF2B5EF4-FFF2-40B4-BE49-F238E27FC236}">
                      <a16:creationId xmlns:a16="http://schemas.microsoft.com/office/drawing/2014/main" id="{50569FC5-7858-42F2-A1D0-0AC59DC1B017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0" name="Cube 1059">
                  <a:extLst>
                    <a:ext uri="{FF2B5EF4-FFF2-40B4-BE49-F238E27FC236}">
                      <a16:creationId xmlns:a16="http://schemas.microsoft.com/office/drawing/2014/main" id="{F2060B43-A016-451E-9268-DE0118EF8564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1" name="Cube 1060">
                  <a:extLst>
                    <a:ext uri="{FF2B5EF4-FFF2-40B4-BE49-F238E27FC236}">
                      <a16:creationId xmlns:a16="http://schemas.microsoft.com/office/drawing/2014/main" id="{F4F1A81F-A20A-4694-AD31-1EA1222DA905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2" name="Cube 1061">
                  <a:extLst>
                    <a:ext uri="{FF2B5EF4-FFF2-40B4-BE49-F238E27FC236}">
                      <a16:creationId xmlns:a16="http://schemas.microsoft.com/office/drawing/2014/main" id="{E488E4EC-BC63-415E-831F-9909B4B21BD2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3" name="Cube 1062">
                  <a:extLst>
                    <a:ext uri="{FF2B5EF4-FFF2-40B4-BE49-F238E27FC236}">
                      <a16:creationId xmlns:a16="http://schemas.microsoft.com/office/drawing/2014/main" id="{37C632D3-6C90-411E-8CD3-7FEDFB80DF17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64" name="Cube 1063">
                  <a:extLst>
                    <a:ext uri="{FF2B5EF4-FFF2-40B4-BE49-F238E27FC236}">
                      <a16:creationId xmlns:a16="http://schemas.microsoft.com/office/drawing/2014/main" id="{E2174F71-5670-4CE3-9DEA-7960D2315C1A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56" name="Group 51">
                <a:extLst>
                  <a:ext uri="{FF2B5EF4-FFF2-40B4-BE49-F238E27FC236}">
                    <a16:creationId xmlns:a16="http://schemas.microsoft.com/office/drawing/2014/main" id="{32E6E7A8-3296-4CE7-B9ED-75D0F496DC0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45" name="Cube 1044">
                  <a:extLst>
                    <a:ext uri="{FF2B5EF4-FFF2-40B4-BE49-F238E27FC236}">
                      <a16:creationId xmlns:a16="http://schemas.microsoft.com/office/drawing/2014/main" id="{9195FF0A-1A8D-407F-85CB-4C3D3BA4FB08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6" name="Cube 1045">
                  <a:extLst>
                    <a:ext uri="{FF2B5EF4-FFF2-40B4-BE49-F238E27FC236}">
                      <a16:creationId xmlns:a16="http://schemas.microsoft.com/office/drawing/2014/main" id="{D33ABB81-78F8-4AA9-A4E8-DF9F604E642C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7" name="Cube 1046">
                  <a:extLst>
                    <a:ext uri="{FF2B5EF4-FFF2-40B4-BE49-F238E27FC236}">
                      <a16:creationId xmlns:a16="http://schemas.microsoft.com/office/drawing/2014/main" id="{0E041EC6-13F0-449C-A093-F4781744C257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8" name="Cube 1047">
                  <a:extLst>
                    <a:ext uri="{FF2B5EF4-FFF2-40B4-BE49-F238E27FC236}">
                      <a16:creationId xmlns:a16="http://schemas.microsoft.com/office/drawing/2014/main" id="{D0CF55D2-F5A6-4003-9152-E7F7FFFB3358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9" name="Cube 1048">
                  <a:extLst>
                    <a:ext uri="{FF2B5EF4-FFF2-40B4-BE49-F238E27FC236}">
                      <a16:creationId xmlns:a16="http://schemas.microsoft.com/office/drawing/2014/main" id="{81DD650D-EED7-44F4-B461-BE7A65C14999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0" name="Cube 1049">
                  <a:extLst>
                    <a:ext uri="{FF2B5EF4-FFF2-40B4-BE49-F238E27FC236}">
                      <a16:creationId xmlns:a16="http://schemas.microsoft.com/office/drawing/2014/main" id="{32C1FBF2-ECEF-4191-AC6F-E9E5779D798E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1" name="Cube 1050">
                  <a:extLst>
                    <a:ext uri="{FF2B5EF4-FFF2-40B4-BE49-F238E27FC236}">
                      <a16:creationId xmlns:a16="http://schemas.microsoft.com/office/drawing/2014/main" id="{07BA72C5-BF88-4138-AEF0-F77CBA90DE03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2" name="Cube 1051">
                  <a:extLst>
                    <a:ext uri="{FF2B5EF4-FFF2-40B4-BE49-F238E27FC236}">
                      <a16:creationId xmlns:a16="http://schemas.microsoft.com/office/drawing/2014/main" id="{4328F50D-10F2-4E33-9C75-673D94F30091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3" name="Cube 1052">
                  <a:extLst>
                    <a:ext uri="{FF2B5EF4-FFF2-40B4-BE49-F238E27FC236}">
                      <a16:creationId xmlns:a16="http://schemas.microsoft.com/office/drawing/2014/main" id="{85C1AFA3-5BF1-4913-97D5-5D77C132F90D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54" name="Cube 1053">
                  <a:extLst>
                    <a:ext uri="{FF2B5EF4-FFF2-40B4-BE49-F238E27FC236}">
                      <a16:creationId xmlns:a16="http://schemas.microsoft.com/office/drawing/2014/main" id="{5DF7B418-D7E6-4868-B332-2E204ACA6AD9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57" name="Group 62">
                <a:extLst>
                  <a:ext uri="{FF2B5EF4-FFF2-40B4-BE49-F238E27FC236}">
                    <a16:creationId xmlns:a16="http://schemas.microsoft.com/office/drawing/2014/main" id="{7277E2EE-AD1C-46FF-9756-576C8F90978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35" name="Cube 1034">
                  <a:extLst>
                    <a:ext uri="{FF2B5EF4-FFF2-40B4-BE49-F238E27FC236}">
                      <a16:creationId xmlns:a16="http://schemas.microsoft.com/office/drawing/2014/main" id="{F727538B-15AF-498F-9418-194667A9AAFE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6" name="Cube 1035">
                  <a:extLst>
                    <a:ext uri="{FF2B5EF4-FFF2-40B4-BE49-F238E27FC236}">
                      <a16:creationId xmlns:a16="http://schemas.microsoft.com/office/drawing/2014/main" id="{10260A57-5BBA-4C81-AA03-153F80FE8391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7" name="Cube 1036">
                  <a:extLst>
                    <a:ext uri="{FF2B5EF4-FFF2-40B4-BE49-F238E27FC236}">
                      <a16:creationId xmlns:a16="http://schemas.microsoft.com/office/drawing/2014/main" id="{E7FECB31-3B61-4405-A932-D2108E28634C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8" name="Cube 1037">
                  <a:extLst>
                    <a:ext uri="{FF2B5EF4-FFF2-40B4-BE49-F238E27FC236}">
                      <a16:creationId xmlns:a16="http://schemas.microsoft.com/office/drawing/2014/main" id="{61F81A39-B315-478F-A167-60CF9C118721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9" name="Cube 1038">
                  <a:extLst>
                    <a:ext uri="{FF2B5EF4-FFF2-40B4-BE49-F238E27FC236}">
                      <a16:creationId xmlns:a16="http://schemas.microsoft.com/office/drawing/2014/main" id="{FFB757BB-834D-4AA2-A4B0-7A773472688A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0" name="Cube 1039">
                  <a:extLst>
                    <a:ext uri="{FF2B5EF4-FFF2-40B4-BE49-F238E27FC236}">
                      <a16:creationId xmlns:a16="http://schemas.microsoft.com/office/drawing/2014/main" id="{0F0186D5-8E45-4980-A2AB-BB9128F0675F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1" name="Cube 1040">
                  <a:extLst>
                    <a:ext uri="{FF2B5EF4-FFF2-40B4-BE49-F238E27FC236}">
                      <a16:creationId xmlns:a16="http://schemas.microsoft.com/office/drawing/2014/main" id="{E5536A0C-0032-471C-BA9E-008C52EDDE51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2" name="Cube 1041">
                  <a:extLst>
                    <a:ext uri="{FF2B5EF4-FFF2-40B4-BE49-F238E27FC236}">
                      <a16:creationId xmlns:a16="http://schemas.microsoft.com/office/drawing/2014/main" id="{E3C140A2-1536-44D3-A037-A8EB8F8252FF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3" name="Cube 1042">
                  <a:extLst>
                    <a:ext uri="{FF2B5EF4-FFF2-40B4-BE49-F238E27FC236}">
                      <a16:creationId xmlns:a16="http://schemas.microsoft.com/office/drawing/2014/main" id="{BD8F32F5-2176-4B46-93A0-EADD3C442C90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44" name="Cube 1043">
                  <a:extLst>
                    <a:ext uri="{FF2B5EF4-FFF2-40B4-BE49-F238E27FC236}">
                      <a16:creationId xmlns:a16="http://schemas.microsoft.com/office/drawing/2014/main" id="{5F78B9BD-9E83-4EA2-8CE8-831156ED4BE6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58" name="Group 73">
                <a:extLst>
                  <a:ext uri="{FF2B5EF4-FFF2-40B4-BE49-F238E27FC236}">
                    <a16:creationId xmlns:a16="http://schemas.microsoft.com/office/drawing/2014/main" id="{99C60BAC-29A4-4574-970B-C2E9F80F30F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25" name="Cube 1024">
                  <a:extLst>
                    <a:ext uri="{FF2B5EF4-FFF2-40B4-BE49-F238E27FC236}">
                      <a16:creationId xmlns:a16="http://schemas.microsoft.com/office/drawing/2014/main" id="{FE484E61-5D42-4A3E-B23E-204D3A1C8D0F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6" name="Cube 1025">
                  <a:extLst>
                    <a:ext uri="{FF2B5EF4-FFF2-40B4-BE49-F238E27FC236}">
                      <a16:creationId xmlns:a16="http://schemas.microsoft.com/office/drawing/2014/main" id="{250A3CBA-6E0A-4B3C-8AF2-88E783972307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7" name="Cube 1026">
                  <a:extLst>
                    <a:ext uri="{FF2B5EF4-FFF2-40B4-BE49-F238E27FC236}">
                      <a16:creationId xmlns:a16="http://schemas.microsoft.com/office/drawing/2014/main" id="{450F8749-8A60-4F23-A49A-866E09FC7FD8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8" name="Cube 1027">
                  <a:extLst>
                    <a:ext uri="{FF2B5EF4-FFF2-40B4-BE49-F238E27FC236}">
                      <a16:creationId xmlns:a16="http://schemas.microsoft.com/office/drawing/2014/main" id="{D8E35938-A7EE-486E-84FA-A3A8BA54E284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9" name="Cube 1028">
                  <a:extLst>
                    <a:ext uri="{FF2B5EF4-FFF2-40B4-BE49-F238E27FC236}">
                      <a16:creationId xmlns:a16="http://schemas.microsoft.com/office/drawing/2014/main" id="{CA0634E6-A453-4D95-8E64-20546A08DC8A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0" name="Cube 1029">
                  <a:extLst>
                    <a:ext uri="{FF2B5EF4-FFF2-40B4-BE49-F238E27FC236}">
                      <a16:creationId xmlns:a16="http://schemas.microsoft.com/office/drawing/2014/main" id="{3F4A3FD8-AE58-491B-9100-0FEB8E121D2E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1" name="Cube 1030">
                  <a:extLst>
                    <a:ext uri="{FF2B5EF4-FFF2-40B4-BE49-F238E27FC236}">
                      <a16:creationId xmlns:a16="http://schemas.microsoft.com/office/drawing/2014/main" id="{3DAE5D35-37B4-41AC-9AB8-9F5F979CF2CA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2" name="Cube 1031">
                  <a:extLst>
                    <a:ext uri="{FF2B5EF4-FFF2-40B4-BE49-F238E27FC236}">
                      <a16:creationId xmlns:a16="http://schemas.microsoft.com/office/drawing/2014/main" id="{2F8A9306-4011-4F24-ADF7-2EC8F1C8AA37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3" name="Cube 1032">
                  <a:extLst>
                    <a:ext uri="{FF2B5EF4-FFF2-40B4-BE49-F238E27FC236}">
                      <a16:creationId xmlns:a16="http://schemas.microsoft.com/office/drawing/2014/main" id="{A181E6F6-E390-4743-84D7-4E531EC85149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34" name="Cube 1033">
                  <a:extLst>
                    <a:ext uri="{FF2B5EF4-FFF2-40B4-BE49-F238E27FC236}">
                      <a16:creationId xmlns:a16="http://schemas.microsoft.com/office/drawing/2014/main" id="{D5A1FDB4-97BE-444C-918A-EA733656B22F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59" name="Group 84">
                <a:extLst>
                  <a:ext uri="{FF2B5EF4-FFF2-40B4-BE49-F238E27FC236}">
                    <a16:creationId xmlns:a16="http://schemas.microsoft.com/office/drawing/2014/main" id="{2DEF3254-8787-4821-A050-BBDD7681FF5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15" name="Cube 1014">
                  <a:extLst>
                    <a:ext uri="{FF2B5EF4-FFF2-40B4-BE49-F238E27FC236}">
                      <a16:creationId xmlns:a16="http://schemas.microsoft.com/office/drawing/2014/main" id="{9AA2E7A0-0B78-43D7-8C3A-F6103BFB0CB8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6" name="Cube 1015">
                  <a:extLst>
                    <a:ext uri="{FF2B5EF4-FFF2-40B4-BE49-F238E27FC236}">
                      <a16:creationId xmlns:a16="http://schemas.microsoft.com/office/drawing/2014/main" id="{E2553458-E83A-4B60-BCB3-66BE85EDC135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7" name="Cube 1016">
                  <a:extLst>
                    <a:ext uri="{FF2B5EF4-FFF2-40B4-BE49-F238E27FC236}">
                      <a16:creationId xmlns:a16="http://schemas.microsoft.com/office/drawing/2014/main" id="{DD8B8AD3-F9BF-403F-AEBF-2A144657941B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8" name="Cube 1017">
                  <a:extLst>
                    <a:ext uri="{FF2B5EF4-FFF2-40B4-BE49-F238E27FC236}">
                      <a16:creationId xmlns:a16="http://schemas.microsoft.com/office/drawing/2014/main" id="{C0555ACC-95A4-41A5-B0D7-ACF032834808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9" name="Cube 1018">
                  <a:extLst>
                    <a:ext uri="{FF2B5EF4-FFF2-40B4-BE49-F238E27FC236}">
                      <a16:creationId xmlns:a16="http://schemas.microsoft.com/office/drawing/2014/main" id="{B5BA7ABD-998B-45FC-AC5E-3C993611CFAF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0" name="Cube 1019">
                  <a:extLst>
                    <a:ext uri="{FF2B5EF4-FFF2-40B4-BE49-F238E27FC236}">
                      <a16:creationId xmlns:a16="http://schemas.microsoft.com/office/drawing/2014/main" id="{FFCEDA1C-082B-4553-A645-0B2666254C33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1" name="Cube 1020">
                  <a:extLst>
                    <a:ext uri="{FF2B5EF4-FFF2-40B4-BE49-F238E27FC236}">
                      <a16:creationId xmlns:a16="http://schemas.microsoft.com/office/drawing/2014/main" id="{3AA9007C-7FCB-4A1D-8418-8FB20A58E8A8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2" name="Cube 1021">
                  <a:extLst>
                    <a:ext uri="{FF2B5EF4-FFF2-40B4-BE49-F238E27FC236}">
                      <a16:creationId xmlns:a16="http://schemas.microsoft.com/office/drawing/2014/main" id="{162C1C9D-E401-41D6-8753-1834BA625C4C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3" name="Cube 1022">
                  <a:extLst>
                    <a:ext uri="{FF2B5EF4-FFF2-40B4-BE49-F238E27FC236}">
                      <a16:creationId xmlns:a16="http://schemas.microsoft.com/office/drawing/2014/main" id="{3FC21DAA-5932-4214-829D-B58D7BEC211E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24" name="Cube 1023">
                  <a:extLst>
                    <a:ext uri="{FF2B5EF4-FFF2-40B4-BE49-F238E27FC236}">
                      <a16:creationId xmlns:a16="http://schemas.microsoft.com/office/drawing/2014/main" id="{E76045D1-8CE7-47CA-9F2D-362514358D24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60" name="Group 139">
                <a:extLst>
                  <a:ext uri="{FF2B5EF4-FFF2-40B4-BE49-F238E27FC236}">
                    <a16:creationId xmlns:a16="http://schemas.microsoft.com/office/drawing/2014/main" id="{CBF89FF8-51C9-41FD-82F9-8A4C821A908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05" name="Cube 1004">
                  <a:extLst>
                    <a:ext uri="{FF2B5EF4-FFF2-40B4-BE49-F238E27FC236}">
                      <a16:creationId xmlns:a16="http://schemas.microsoft.com/office/drawing/2014/main" id="{9F1848B0-4595-48B8-9E30-0AF72E1A7268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6" name="Cube 1005">
                  <a:extLst>
                    <a:ext uri="{FF2B5EF4-FFF2-40B4-BE49-F238E27FC236}">
                      <a16:creationId xmlns:a16="http://schemas.microsoft.com/office/drawing/2014/main" id="{6FE4EE2E-B12F-4AA3-8DC8-DE4495F2E24B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7" name="Cube 1006">
                  <a:extLst>
                    <a:ext uri="{FF2B5EF4-FFF2-40B4-BE49-F238E27FC236}">
                      <a16:creationId xmlns:a16="http://schemas.microsoft.com/office/drawing/2014/main" id="{2E57CE43-86E5-4EE8-A256-92F8095157D5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8" name="Cube 1007">
                  <a:extLst>
                    <a:ext uri="{FF2B5EF4-FFF2-40B4-BE49-F238E27FC236}">
                      <a16:creationId xmlns:a16="http://schemas.microsoft.com/office/drawing/2014/main" id="{E5235743-A770-4E0E-8CBE-0545039A3651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9" name="Cube 1008">
                  <a:extLst>
                    <a:ext uri="{FF2B5EF4-FFF2-40B4-BE49-F238E27FC236}">
                      <a16:creationId xmlns:a16="http://schemas.microsoft.com/office/drawing/2014/main" id="{101BD81F-D322-4350-98BC-CED0B9755BDF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0" name="Cube 1009">
                  <a:extLst>
                    <a:ext uri="{FF2B5EF4-FFF2-40B4-BE49-F238E27FC236}">
                      <a16:creationId xmlns:a16="http://schemas.microsoft.com/office/drawing/2014/main" id="{2A4FB8E3-DF9C-497F-A357-58C48883318D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1" name="Cube 1010">
                  <a:extLst>
                    <a:ext uri="{FF2B5EF4-FFF2-40B4-BE49-F238E27FC236}">
                      <a16:creationId xmlns:a16="http://schemas.microsoft.com/office/drawing/2014/main" id="{B9B4E531-ED8A-4E99-AEB5-49838AF49369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2" name="Cube 1011">
                  <a:extLst>
                    <a:ext uri="{FF2B5EF4-FFF2-40B4-BE49-F238E27FC236}">
                      <a16:creationId xmlns:a16="http://schemas.microsoft.com/office/drawing/2014/main" id="{9E6B9351-28E4-4B79-A1A5-577226C3172B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3" name="Cube 1012">
                  <a:extLst>
                    <a:ext uri="{FF2B5EF4-FFF2-40B4-BE49-F238E27FC236}">
                      <a16:creationId xmlns:a16="http://schemas.microsoft.com/office/drawing/2014/main" id="{9CD7D38A-5F0B-44F3-980C-F359E9B5D506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4" name="Cube 1013">
                  <a:extLst>
                    <a:ext uri="{FF2B5EF4-FFF2-40B4-BE49-F238E27FC236}">
                      <a16:creationId xmlns:a16="http://schemas.microsoft.com/office/drawing/2014/main" id="{F7FE3D10-30D0-4675-A39F-3B5FD322AB1E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61" name="Group 150">
                <a:extLst>
                  <a:ext uri="{FF2B5EF4-FFF2-40B4-BE49-F238E27FC236}">
                    <a16:creationId xmlns:a16="http://schemas.microsoft.com/office/drawing/2014/main" id="{C53729DD-E114-4480-8422-FBBCD3FCFC7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995" name="Cube 994">
                  <a:extLst>
                    <a:ext uri="{FF2B5EF4-FFF2-40B4-BE49-F238E27FC236}">
                      <a16:creationId xmlns:a16="http://schemas.microsoft.com/office/drawing/2014/main" id="{51EE2B84-4CE1-45AE-BE2B-0E456368009A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6" name="Cube 995">
                  <a:extLst>
                    <a:ext uri="{FF2B5EF4-FFF2-40B4-BE49-F238E27FC236}">
                      <a16:creationId xmlns:a16="http://schemas.microsoft.com/office/drawing/2014/main" id="{ED0867E9-D56E-4513-B511-B04E85CDAB21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7" name="Cube 996">
                  <a:extLst>
                    <a:ext uri="{FF2B5EF4-FFF2-40B4-BE49-F238E27FC236}">
                      <a16:creationId xmlns:a16="http://schemas.microsoft.com/office/drawing/2014/main" id="{4A00E8D6-A10B-441E-A329-4E534635A14D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8" name="Cube 997">
                  <a:extLst>
                    <a:ext uri="{FF2B5EF4-FFF2-40B4-BE49-F238E27FC236}">
                      <a16:creationId xmlns:a16="http://schemas.microsoft.com/office/drawing/2014/main" id="{5EC85FC1-6806-4866-9D17-851F2372BF86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9" name="Cube 998">
                  <a:extLst>
                    <a:ext uri="{FF2B5EF4-FFF2-40B4-BE49-F238E27FC236}">
                      <a16:creationId xmlns:a16="http://schemas.microsoft.com/office/drawing/2014/main" id="{A955F592-6495-469B-9276-1F99FC38AB07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0" name="Cube 999">
                  <a:extLst>
                    <a:ext uri="{FF2B5EF4-FFF2-40B4-BE49-F238E27FC236}">
                      <a16:creationId xmlns:a16="http://schemas.microsoft.com/office/drawing/2014/main" id="{7A64B634-5649-45AF-A4B0-E2C46AF51F0C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1" name="Cube 1000">
                  <a:extLst>
                    <a:ext uri="{FF2B5EF4-FFF2-40B4-BE49-F238E27FC236}">
                      <a16:creationId xmlns:a16="http://schemas.microsoft.com/office/drawing/2014/main" id="{1D589E64-7AB8-46D4-A2AA-B2CF9AB2AA0B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2" name="Cube 1001">
                  <a:extLst>
                    <a:ext uri="{FF2B5EF4-FFF2-40B4-BE49-F238E27FC236}">
                      <a16:creationId xmlns:a16="http://schemas.microsoft.com/office/drawing/2014/main" id="{B36929E3-575E-4B19-A84E-48F2764ACA57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3" name="Cube 1002">
                  <a:extLst>
                    <a:ext uri="{FF2B5EF4-FFF2-40B4-BE49-F238E27FC236}">
                      <a16:creationId xmlns:a16="http://schemas.microsoft.com/office/drawing/2014/main" id="{ECFF14DF-1D6E-48D7-BDA0-3F77A049098A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04" name="Cube 1003">
                  <a:extLst>
                    <a:ext uri="{FF2B5EF4-FFF2-40B4-BE49-F238E27FC236}">
                      <a16:creationId xmlns:a16="http://schemas.microsoft.com/office/drawing/2014/main" id="{25E9D917-FE92-4CF2-850A-FA5B85AEC14B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62" name="Group 161">
                <a:extLst>
                  <a:ext uri="{FF2B5EF4-FFF2-40B4-BE49-F238E27FC236}">
                    <a16:creationId xmlns:a16="http://schemas.microsoft.com/office/drawing/2014/main" id="{AEDFF7E5-360D-4F4F-8A10-01EA41A8B49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985" name="Cube 984">
                  <a:extLst>
                    <a:ext uri="{FF2B5EF4-FFF2-40B4-BE49-F238E27FC236}">
                      <a16:creationId xmlns:a16="http://schemas.microsoft.com/office/drawing/2014/main" id="{A16F7863-8E42-48A7-8D84-4042AD867169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6" name="Cube 985">
                  <a:extLst>
                    <a:ext uri="{FF2B5EF4-FFF2-40B4-BE49-F238E27FC236}">
                      <a16:creationId xmlns:a16="http://schemas.microsoft.com/office/drawing/2014/main" id="{9FC3FC94-71ED-4F82-9548-C122BB2D448F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7" name="Cube 986">
                  <a:extLst>
                    <a:ext uri="{FF2B5EF4-FFF2-40B4-BE49-F238E27FC236}">
                      <a16:creationId xmlns:a16="http://schemas.microsoft.com/office/drawing/2014/main" id="{546BC3B4-1BA2-4FC0-92FF-66D09F07E827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8" name="Cube 987">
                  <a:extLst>
                    <a:ext uri="{FF2B5EF4-FFF2-40B4-BE49-F238E27FC236}">
                      <a16:creationId xmlns:a16="http://schemas.microsoft.com/office/drawing/2014/main" id="{E8EE695F-599F-4D78-8C90-1664CD8CBA3D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9" name="Cube 988">
                  <a:extLst>
                    <a:ext uri="{FF2B5EF4-FFF2-40B4-BE49-F238E27FC236}">
                      <a16:creationId xmlns:a16="http://schemas.microsoft.com/office/drawing/2014/main" id="{6E3EEF69-BA49-49DC-971E-13F7259B54F6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0" name="Cube 989">
                  <a:extLst>
                    <a:ext uri="{FF2B5EF4-FFF2-40B4-BE49-F238E27FC236}">
                      <a16:creationId xmlns:a16="http://schemas.microsoft.com/office/drawing/2014/main" id="{05B90BB7-DA83-4DC8-A7FD-AAE0D441159E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1" name="Cube 990">
                  <a:extLst>
                    <a:ext uri="{FF2B5EF4-FFF2-40B4-BE49-F238E27FC236}">
                      <a16:creationId xmlns:a16="http://schemas.microsoft.com/office/drawing/2014/main" id="{721C385D-8762-484A-8146-F137D65BA25C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2" name="Cube 991">
                  <a:extLst>
                    <a:ext uri="{FF2B5EF4-FFF2-40B4-BE49-F238E27FC236}">
                      <a16:creationId xmlns:a16="http://schemas.microsoft.com/office/drawing/2014/main" id="{CA48E9CA-0E61-40AB-8D7A-784E0941E61B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3" name="Cube 992">
                  <a:extLst>
                    <a:ext uri="{FF2B5EF4-FFF2-40B4-BE49-F238E27FC236}">
                      <a16:creationId xmlns:a16="http://schemas.microsoft.com/office/drawing/2014/main" id="{D9BBB772-BF98-4431-BF17-D5F9922AE510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94" name="Cube 993">
                  <a:extLst>
                    <a:ext uri="{FF2B5EF4-FFF2-40B4-BE49-F238E27FC236}">
                      <a16:creationId xmlns:a16="http://schemas.microsoft.com/office/drawing/2014/main" id="{5FC8A8B4-F654-4783-810B-9EF8B1648D25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63" name="Group 172">
                <a:extLst>
                  <a:ext uri="{FF2B5EF4-FFF2-40B4-BE49-F238E27FC236}">
                    <a16:creationId xmlns:a16="http://schemas.microsoft.com/office/drawing/2014/main" id="{D620DA59-5FB9-46B3-A7C5-7F53A78F3C0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75" name="Cube 974">
                  <a:extLst>
                    <a:ext uri="{FF2B5EF4-FFF2-40B4-BE49-F238E27FC236}">
                      <a16:creationId xmlns:a16="http://schemas.microsoft.com/office/drawing/2014/main" id="{2761E3BD-1E3D-4F9D-8364-F823C5B4548D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6" name="Cube 975">
                  <a:extLst>
                    <a:ext uri="{FF2B5EF4-FFF2-40B4-BE49-F238E27FC236}">
                      <a16:creationId xmlns:a16="http://schemas.microsoft.com/office/drawing/2014/main" id="{28B9E30E-9A8B-4697-A4C6-2A39DBD03CAB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7" name="Cube 976">
                  <a:extLst>
                    <a:ext uri="{FF2B5EF4-FFF2-40B4-BE49-F238E27FC236}">
                      <a16:creationId xmlns:a16="http://schemas.microsoft.com/office/drawing/2014/main" id="{E2F78528-2C17-4BCF-A3F9-A19A042F7F41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8" name="Cube 977">
                  <a:extLst>
                    <a:ext uri="{FF2B5EF4-FFF2-40B4-BE49-F238E27FC236}">
                      <a16:creationId xmlns:a16="http://schemas.microsoft.com/office/drawing/2014/main" id="{4E2C4EF7-0AEF-4052-9441-14D15C6FA527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9" name="Cube 978">
                  <a:extLst>
                    <a:ext uri="{FF2B5EF4-FFF2-40B4-BE49-F238E27FC236}">
                      <a16:creationId xmlns:a16="http://schemas.microsoft.com/office/drawing/2014/main" id="{E7CBF121-6DFE-417A-A0E4-B2E1F1EE37B5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0" name="Cube 979">
                  <a:extLst>
                    <a:ext uri="{FF2B5EF4-FFF2-40B4-BE49-F238E27FC236}">
                      <a16:creationId xmlns:a16="http://schemas.microsoft.com/office/drawing/2014/main" id="{FD640D7D-AC6F-4CF2-9B8E-EB78B2355157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1" name="Cube 980">
                  <a:extLst>
                    <a:ext uri="{FF2B5EF4-FFF2-40B4-BE49-F238E27FC236}">
                      <a16:creationId xmlns:a16="http://schemas.microsoft.com/office/drawing/2014/main" id="{5E6DCBB1-C6F8-452A-A2FE-EB32CBB6873B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2" name="Cube 981">
                  <a:extLst>
                    <a:ext uri="{FF2B5EF4-FFF2-40B4-BE49-F238E27FC236}">
                      <a16:creationId xmlns:a16="http://schemas.microsoft.com/office/drawing/2014/main" id="{D8A4C490-446A-4EDB-8162-06CAB7BD0043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3" name="Cube 982">
                  <a:extLst>
                    <a:ext uri="{FF2B5EF4-FFF2-40B4-BE49-F238E27FC236}">
                      <a16:creationId xmlns:a16="http://schemas.microsoft.com/office/drawing/2014/main" id="{9F865AF1-6F65-4650-9B96-4977DC644002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84" name="Cube 983">
                  <a:extLst>
                    <a:ext uri="{FF2B5EF4-FFF2-40B4-BE49-F238E27FC236}">
                      <a16:creationId xmlns:a16="http://schemas.microsoft.com/office/drawing/2014/main" id="{74D033FC-FB73-49FD-8899-835A4232EAE4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964" name="Group 183">
                <a:extLst>
                  <a:ext uri="{FF2B5EF4-FFF2-40B4-BE49-F238E27FC236}">
                    <a16:creationId xmlns:a16="http://schemas.microsoft.com/office/drawing/2014/main" id="{6C13405C-9E84-444F-9163-8E140DC0AE3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965" name="Cube 964">
                  <a:extLst>
                    <a:ext uri="{FF2B5EF4-FFF2-40B4-BE49-F238E27FC236}">
                      <a16:creationId xmlns:a16="http://schemas.microsoft.com/office/drawing/2014/main" id="{51FF8345-F0C4-493C-A2EE-E856942AF9EC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6" name="Cube 965">
                  <a:extLst>
                    <a:ext uri="{FF2B5EF4-FFF2-40B4-BE49-F238E27FC236}">
                      <a16:creationId xmlns:a16="http://schemas.microsoft.com/office/drawing/2014/main" id="{1E2623A9-E973-4C41-9B01-62F2FAD92650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7" name="Cube 966">
                  <a:extLst>
                    <a:ext uri="{FF2B5EF4-FFF2-40B4-BE49-F238E27FC236}">
                      <a16:creationId xmlns:a16="http://schemas.microsoft.com/office/drawing/2014/main" id="{B0F91733-7B41-401E-8C71-8F3686F96EB9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8" name="Cube 967">
                  <a:extLst>
                    <a:ext uri="{FF2B5EF4-FFF2-40B4-BE49-F238E27FC236}">
                      <a16:creationId xmlns:a16="http://schemas.microsoft.com/office/drawing/2014/main" id="{AC434357-F2D6-4CF1-980D-FA016517FB50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69" name="Cube 968">
                  <a:extLst>
                    <a:ext uri="{FF2B5EF4-FFF2-40B4-BE49-F238E27FC236}">
                      <a16:creationId xmlns:a16="http://schemas.microsoft.com/office/drawing/2014/main" id="{C0074FCB-094C-485B-B612-8ABAECE964B8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0" name="Cube 969">
                  <a:extLst>
                    <a:ext uri="{FF2B5EF4-FFF2-40B4-BE49-F238E27FC236}">
                      <a16:creationId xmlns:a16="http://schemas.microsoft.com/office/drawing/2014/main" id="{9B86F026-7EB4-4BF2-9041-BA91EE71E919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1" name="Cube 970">
                  <a:extLst>
                    <a:ext uri="{FF2B5EF4-FFF2-40B4-BE49-F238E27FC236}">
                      <a16:creationId xmlns:a16="http://schemas.microsoft.com/office/drawing/2014/main" id="{2D0D132B-D1F5-4816-BD53-1C6207E01A09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2" name="Cube 971">
                  <a:extLst>
                    <a:ext uri="{FF2B5EF4-FFF2-40B4-BE49-F238E27FC236}">
                      <a16:creationId xmlns:a16="http://schemas.microsoft.com/office/drawing/2014/main" id="{690F1491-8DB8-48B9-877F-91AE0CF884C7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3" name="Cube 972">
                  <a:extLst>
                    <a:ext uri="{FF2B5EF4-FFF2-40B4-BE49-F238E27FC236}">
                      <a16:creationId xmlns:a16="http://schemas.microsoft.com/office/drawing/2014/main" id="{A8244FFD-6577-472B-9214-CE3137B6ECEA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74" name="Cube 973">
                  <a:extLst>
                    <a:ext uri="{FF2B5EF4-FFF2-40B4-BE49-F238E27FC236}">
                      <a16:creationId xmlns:a16="http://schemas.microsoft.com/office/drawing/2014/main" id="{6EA8F14C-14C9-4331-AB5F-92E8294C817F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1065" name="Group 1064">
              <a:extLst>
                <a:ext uri="{FF2B5EF4-FFF2-40B4-BE49-F238E27FC236}">
                  <a16:creationId xmlns:a16="http://schemas.microsoft.com/office/drawing/2014/main" id="{263DA26F-D5CC-4405-A53B-55B605C64CF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73262" y="3916179"/>
              <a:ext cx="562405" cy="580548"/>
              <a:chOff x="532871" y="2131898"/>
              <a:chExt cx="1548342" cy="1598725"/>
            </a:xfrm>
            <a:solidFill>
              <a:srgbClr val="F0C756"/>
            </a:solidFill>
          </p:grpSpPr>
          <p:grpSp>
            <p:nvGrpSpPr>
              <p:cNvPr id="1066" name="Group 38">
                <a:extLst>
                  <a:ext uri="{FF2B5EF4-FFF2-40B4-BE49-F238E27FC236}">
                    <a16:creationId xmlns:a16="http://schemas.microsoft.com/office/drawing/2014/main" id="{0E323972-8449-4CA3-8FCA-116CEDBB966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287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66" name="Cube 1165">
                  <a:extLst>
                    <a:ext uri="{FF2B5EF4-FFF2-40B4-BE49-F238E27FC236}">
                      <a16:creationId xmlns:a16="http://schemas.microsoft.com/office/drawing/2014/main" id="{A1360F6E-95BB-44F4-8824-C149E0174132}"/>
                    </a:ext>
                  </a:extLst>
                </p:cNvPr>
                <p:cNvSpPr/>
                <p:nvPr/>
              </p:nvSpPr>
              <p:spPr>
                <a:xfrm>
                  <a:off x="53313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7" name="Cube 1166">
                  <a:extLst>
                    <a:ext uri="{FF2B5EF4-FFF2-40B4-BE49-F238E27FC236}">
                      <a16:creationId xmlns:a16="http://schemas.microsoft.com/office/drawing/2014/main" id="{E6164C2A-5564-4A9B-8D8F-C0CC12108522}"/>
                    </a:ext>
                  </a:extLst>
                </p:cNvPr>
                <p:cNvSpPr/>
                <p:nvPr/>
              </p:nvSpPr>
              <p:spPr>
                <a:xfrm>
                  <a:off x="53313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8" name="Cube 1167">
                  <a:extLst>
                    <a:ext uri="{FF2B5EF4-FFF2-40B4-BE49-F238E27FC236}">
                      <a16:creationId xmlns:a16="http://schemas.microsoft.com/office/drawing/2014/main" id="{4FAB45DB-2BBF-4184-8A42-C905FCDCC985}"/>
                    </a:ext>
                  </a:extLst>
                </p:cNvPr>
                <p:cNvSpPr/>
                <p:nvPr/>
              </p:nvSpPr>
              <p:spPr>
                <a:xfrm>
                  <a:off x="53313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9" name="Cube 1168">
                  <a:extLst>
                    <a:ext uri="{FF2B5EF4-FFF2-40B4-BE49-F238E27FC236}">
                      <a16:creationId xmlns:a16="http://schemas.microsoft.com/office/drawing/2014/main" id="{DC8BA445-5EDD-4E01-B504-C4DE70AEBA42}"/>
                    </a:ext>
                  </a:extLst>
                </p:cNvPr>
                <p:cNvSpPr/>
                <p:nvPr/>
              </p:nvSpPr>
              <p:spPr>
                <a:xfrm>
                  <a:off x="53313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0" name="Cube 1169">
                  <a:extLst>
                    <a:ext uri="{FF2B5EF4-FFF2-40B4-BE49-F238E27FC236}">
                      <a16:creationId xmlns:a16="http://schemas.microsoft.com/office/drawing/2014/main" id="{5AB70D86-C31D-4D6D-AA9F-CABDA8542198}"/>
                    </a:ext>
                  </a:extLst>
                </p:cNvPr>
                <p:cNvSpPr/>
                <p:nvPr/>
              </p:nvSpPr>
              <p:spPr>
                <a:xfrm>
                  <a:off x="53313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1" name="Cube 1170">
                  <a:extLst>
                    <a:ext uri="{FF2B5EF4-FFF2-40B4-BE49-F238E27FC236}">
                      <a16:creationId xmlns:a16="http://schemas.microsoft.com/office/drawing/2014/main" id="{21BCDE85-72D0-4992-9BEF-958B92E4792B}"/>
                    </a:ext>
                  </a:extLst>
                </p:cNvPr>
                <p:cNvSpPr/>
                <p:nvPr/>
              </p:nvSpPr>
              <p:spPr>
                <a:xfrm>
                  <a:off x="53313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2" name="Cube 1171">
                  <a:extLst>
                    <a:ext uri="{FF2B5EF4-FFF2-40B4-BE49-F238E27FC236}">
                      <a16:creationId xmlns:a16="http://schemas.microsoft.com/office/drawing/2014/main" id="{CE2E04CD-2117-4CBB-A638-B59858D89FFC}"/>
                    </a:ext>
                  </a:extLst>
                </p:cNvPr>
                <p:cNvSpPr/>
                <p:nvPr/>
              </p:nvSpPr>
              <p:spPr>
                <a:xfrm>
                  <a:off x="53313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3" name="Cube 1172">
                  <a:extLst>
                    <a:ext uri="{FF2B5EF4-FFF2-40B4-BE49-F238E27FC236}">
                      <a16:creationId xmlns:a16="http://schemas.microsoft.com/office/drawing/2014/main" id="{4A0D2E71-8325-4594-9924-95A60ABC524D}"/>
                    </a:ext>
                  </a:extLst>
                </p:cNvPr>
                <p:cNvSpPr/>
                <p:nvPr/>
              </p:nvSpPr>
              <p:spPr>
                <a:xfrm>
                  <a:off x="53313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4" name="Cube 1173">
                  <a:extLst>
                    <a:ext uri="{FF2B5EF4-FFF2-40B4-BE49-F238E27FC236}">
                      <a16:creationId xmlns:a16="http://schemas.microsoft.com/office/drawing/2014/main" id="{73EA9DF0-9273-4A2A-A762-C20117FE0D5B}"/>
                    </a:ext>
                  </a:extLst>
                </p:cNvPr>
                <p:cNvSpPr/>
                <p:nvPr/>
              </p:nvSpPr>
              <p:spPr>
                <a:xfrm>
                  <a:off x="53313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75" name="Cube 1174">
                  <a:extLst>
                    <a:ext uri="{FF2B5EF4-FFF2-40B4-BE49-F238E27FC236}">
                      <a16:creationId xmlns:a16="http://schemas.microsoft.com/office/drawing/2014/main" id="{2DF875EB-2EBB-49A5-8511-2786C06F963F}"/>
                    </a:ext>
                  </a:extLst>
                </p:cNvPr>
                <p:cNvSpPr/>
                <p:nvPr/>
              </p:nvSpPr>
              <p:spPr>
                <a:xfrm>
                  <a:off x="53313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67" name="Group 51">
                <a:extLst>
                  <a:ext uri="{FF2B5EF4-FFF2-40B4-BE49-F238E27FC236}">
                    <a16:creationId xmlns:a16="http://schemas.microsoft.com/office/drawing/2014/main" id="{16E11680-432F-466C-AC6D-E78A5FDC538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69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56" name="Cube 1155">
                  <a:extLst>
                    <a:ext uri="{FF2B5EF4-FFF2-40B4-BE49-F238E27FC236}">
                      <a16:creationId xmlns:a16="http://schemas.microsoft.com/office/drawing/2014/main" id="{522FA0F9-4CC2-490B-980B-9DFF0285FD5F}"/>
                    </a:ext>
                  </a:extLst>
                </p:cNvPr>
                <p:cNvSpPr/>
                <p:nvPr/>
              </p:nvSpPr>
              <p:spPr>
                <a:xfrm>
                  <a:off x="53304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7" name="Cube 1156">
                  <a:extLst>
                    <a:ext uri="{FF2B5EF4-FFF2-40B4-BE49-F238E27FC236}">
                      <a16:creationId xmlns:a16="http://schemas.microsoft.com/office/drawing/2014/main" id="{EE11F079-AD12-4461-B515-55842CB26597}"/>
                    </a:ext>
                  </a:extLst>
                </p:cNvPr>
                <p:cNvSpPr/>
                <p:nvPr/>
              </p:nvSpPr>
              <p:spPr>
                <a:xfrm>
                  <a:off x="53304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8" name="Cube 1157">
                  <a:extLst>
                    <a:ext uri="{FF2B5EF4-FFF2-40B4-BE49-F238E27FC236}">
                      <a16:creationId xmlns:a16="http://schemas.microsoft.com/office/drawing/2014/main" id="{B3BCA9BF-063A-4C95-895D-E82B56C7EB8F}"/>
                    </a:ext>
                  </a:extLst>
                </p:cNvPr>
                <p:cNvSpPr/>
                <p:nvPr/>
              </p:nvSpPr>
              <p:spPr>
                <a:xfrm>
                  <a:off x="53304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9" name="Cube 1158">
                  <a:extLst>
                    <a:ext uri="{FF2B5EF4-FFF2-40B4-BE49-F238E27FC236}">
                      <a16:creationId xmlns:a16="http://schemas.microsoft.com/office/drawing/2014/main" id="{CF567E4A-23EE-4248-8739-4B20B6E1D9F0}"/>
                    </a:ext>
                  </a:extLst>
                </p:cNvPr>
                <p:cNvSpPr/>
                <p:nvPr/>
              </p:nvSpPr>
              <p:spPr>
                <a:xfrm>
                  <a:off x="53304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0" name="Cube 1159">
                  <a:extLst>
                    <a:ext uri="{FF2B5EF4-FFF2-40B4-BE49-F238E27FC236}">
                      <a16:creationId xmlns:a16="http://schemas.microsoft.com/office/drawing/2014/main" id="{B88105A5-3CCA-4242-A54F-6E663716B8C4}"/>
                    </a:ext>
                  </a:extLst>
                </p:cNvPr>
                <p:cNvSpPr/>
                <p:nvPr/>
              </p:nvSpPr>
              <p:spPr>
                <a:xfrm>
                  <a:off x="53304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1" name="Cube 1160">
                  <a:extLst>
                    <a:ext uri="{FF2B5EF4-FFF2-40B4-BE49-F238E27FC236}">
                      <a16:creationId xmlns:a16="http://schemas.microsoft.com/office/drawing/2014/main" id="{7EED2656-2D4E-45B1-AEFA-0F8B9B1607CB}"/>
                    </a:ext>
                  </a:extLst>
                </p:cNvPr>
                <p:cNvSpPr/>
                <p:nvPr/>
              </p:nvSpPr>
              <p:spPr>
                <a:xfrm>
                  <a:off x="53304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2" name="Cube 1161">
                  <a:extLst>
                    <a:ext uri="{FF2B5EF4-FFF2-40B4-BE49-F238E27FC236}">
                      <a16:creationId xmlns:a16="http://schemas.microsoft.com/office/drawing/2014/main" id="{D947E40D-0AB0-4BE6-9944-3FB28AA425A2}"/>
                    </a:ext>
                  </a:extLst>
                </p:cNvPr>
                <p:cNvSpPr/>
                <p:nvPr/>
              </p:nvSpPr>
              <p:spPr>
                <a:xfrm>
                  <a:off x="53304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3" name="Cube 1162">
                  <a:extLst>
                    <a:ext uri="{FF2B5EF4-FFF2-40B4-BE49-F238E27FC236}">
                      <a16:creationId xmlns:a16="http://schemas.microsoft.com/office/drawing/2014/main" id="{DE48EFE2-D6C1-4846-9C19-CD21F7B9AC2E}"/>
                    </a:ext>
                  </a:extLst>
                </p:cNvPr>
                <p:cNvSpPr/>
                <p:nvPr/>
              </p:nvSpPr>
              <p:spPr>
                <a:xfrm>
                  <a:off x="53304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4" name="Cube 1163">
                  <a:extLst>
                    <a:ext uri="{FF2B5EF4-FFF2-40B4-BE49-F238E27FC236}">
                      <a16:creationId xmlns:a16="http://schemas.microsoft.com/office/drawing/2014/main" id="{227E9862-86DC-46CE-8922-7BD0FAA87E9D}"/>
                    </a:ext>
                  </a:extLst>
                </p:cNvPr>
                <p:cNvSpPr/>
                <p:nvPr/>
              </p:nvSpPr>
              <p:spPr>
                <a:xfrm>
                  <a:off x="53304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65" name="Cube 1164">
                  <a:extLst>
                    <a:ext uri="{FF2B5EF4-FFF2-40B4-BE49-F238E27FC236}">
                      <a16:creationId xmlns:a16="http://schemas.microsoft.com/office/drawing/2014/main" id="{C7E1C623-6D25-41A2-9432-1922A102A9D7}"/>
                    </a:ext>
                  </a:extLst>
                </p:cNvPr>
                <p:cNvSpPr/>
                <p:nvPr/>
              </p:nvSpPr>
              <p:spPr>
                <a:xfrm>
                  <a:off x="53304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68" name="Group 62">
                <a:extLst>
                  <a:ext uri="{FF2B5EF4-FFF2-40B4-BE49-F238E27FC236}">
                    <a16:creationId xmlns:a16="http://schemas.microsoft.com/office/drawing/2014/main" id="{333B9D29-7E53-49E9-BFEE-BE7690DA841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511" y="2132960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46" name="Cube 1145">
                  <a:extLst>
                    <a:ext uri="{FF2B5EF4-FFF2-40B4-BE49-F238E27FC236}">
                      <a16:creationId xmlns:a16="http://schemas.microsoft.com/office/drawing/2014/main" id="{330585BD-FE52-4DC2-A8C4-B61E90FEB78F}"/>
                    </a:ext>
                  </a:extLst>
                </p:cNvPr>
                <p:cNvSpPr/>
                <p:nvPr/>
              </p:nvSpPr>
              <p:spPr>
                <a:xfrm>
                  <a:off x="532961" y="393204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7" name="Cube 1146">
                  <a:extLst>
                    <a:ext uri="{FF2B5EF4-FFF2-40B4-BE49-F238E27FC236}">
                      <a16:creationId xmlns:a16="http://schemas.microsoft.com/office/drawing/2014/main" id="{463B519F-1A39-445B-897E-2AC37ED968D3}"/>
                    </a:ext>
                  </a:extLst>
                </p:cNvPr>
                <p:cNvSpPr/>
                <p:nvPr/>
              </p:nvSpPr>
              <p:spPr>
                <a:xfrm>
                  <a:off x="532961" y="377733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8" name="Cube 1147">
                  <a:extLst>
                    <a:ext uri="{FF2B5EF4-FFF2-40B4-BE49-F238E27FC236}">
                      <a16:creationId xmlns:a16="http://schemas.microsoft.com/office/drawing/2014/main" id="{54845693-8F08-4B55-AB7C-93ED9ED44688}"/>
                    </a:ext>
                  </a:extLst>
                </p:cNvPr>
                <p:cNvSpPr/>
                <p:nvPr/>
              </p:nvSpPr>
              <p:spPr>
                <a:xfrm>
                  <a:off x="532961" y="3620979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9" name="Cube 1148">
                  <a:extLst>
                    <a:ext uri="{FF2B5EF4-FFF2-40B4-BE49-F238E27FC236}">
                      <a16:creationId xmlns:a16="http://schemas.microsoft.com/office/drawing/2014/main" id="{7A165646-5D1A-425C-92C4-1FE09B0A4AF2}"/>
                    </a:ext>
                  </a:extLst>
                </p:cNvPr>
                <p:cNvSpPr/>
                <p:nvPr/>
              </p:nvSpPr>
              <p:spPr>
                <a:xfrm>
                  <a:off x="532961" y="346626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0" name="Cube 1149">
                  <a:extLst>
                    <a:ext uri="{FF2B5EF4-FFF2-40B4-BE49-F238E27FC236}">
                      <a16:creationId xmlns:a16="http://schemas.microsoft.com/office/drawing/2014/main" id="{8845A839-C293-4C83-9D91-E64ABAFCF462}"/>
                    </a:ext>
                  </a:extLst>
                </p:cNvPr>
                <p:cNvSpPr/>
                <p:nvPr/>
              </p:nvSpPr>
              <p:spPr>
                <a:xfrm>
                  <a:off x="532961" y="331155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1" name="Cube 1150">
                  <a:extLst>
                    <a:ext uri="{FF2B5EF4-FFF2-40B4-BE49-F238E27FC236}">
                      <a16:creationId xmlns:a16="http://schemas.microsoft.com/office/drawing/2014/main" id="{A5CE6C97-1606-4921-8D62-CE33CAF4141E}"/>
                    </a:ext>
                  </a:extLst>
                </p:cNvPr>
                <p:cNvSpPr/>
                <p:nvPr/>
              </p:nvSpPr>
              <p:spPr>
                <a:xfrm>
                  <a:off x="532961" y="31568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2" name="Cube 1151">
                  <a:extLst>
                    <a:ext uri="{FF2B5EF4-FFF2-40B4-BE49-F238E27FC236}">
                      <a16:creationId xmlns:a16="http://schemas.microsoft.com/office/drawing/2014/main" id="{DC4E7FB0-D3BC-4843-8E38-82F4918A5794}"/>
                    </a:ext>
                  </a:extLst>
                </p:cNvPr>
                <p:cNvSpPr/>
                <p:nvPr/>
              </p:nvSpPr>
              <p:spPr>
                <a:xfrm>
                  <a:off x="532961" y="30021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3" name="Cube 1152">
                  <a:extLst>
                    <a:ext uri="{FF2B5EF4-FFF2-40B4-BE49-F238E27FC236}">
                      <a16:creationId xmlns:a16="http://schemas.microsoft.com/office/drawing/2014/main" id="{4D9393B3-D7C2-46FA-8072-A4877C302F80}"/>
                    </a:ext>
                  </a:extLst>
                </p:cNvPr>
                <p:cNvSpPr/>
                <p:nvPr/>
              </p:nvSpPr>
              <p:spPr>
                <a:xfrm>
                  <a:off x="532961" y="2845774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4" name="Cube 1153">
                  <a:extLst>
                    <a:ext uri="{FF2B5EF4-FFF2-40B4-BE49-F238E27FC236}">
                      <a16:creationId xmlns:a16="http://schemas.microsoft.com/office/drawing/2014/main" id="{0EACF717-A627-48FC-84F1-1DD52B1FD047}"/>
                    </a:ext>
                  </a:extLst>
                </p:cNvPr>
                <p:cNvSpPr/>
                <p:nvPr/>
              </p:nvSpPr>
              <p:spPr>
                <a:xfrm>
                  <a:off x="532961" y="269106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55" name="Cube 1154">
                  <a:extLst>
                    <a:ext uri="{FF2B5EF4-FFF2-40B4-BE49-F238E27FC236}">
                      <a16:creationId xmlns:a16="http://schemas.microsoft.com/office/drawing/2014/main" id="{37C629E1-BEE6-47DE-84C1-721DE8E89945}"/>
                    </a:ext>
                  </a:extLst>
                </p:cNvPr>
                <p:cNvSpPr/>
                <p:nvPr/>
              </p:nvSpPr>
              <p:spPr>
                <a:xfrm>
                  <a:off x="532961" y="253635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69" name="Group 73">
                <a:extLst>
                  <a:ext uri="{FF2B5EF4-FFF2-40B4-BE49-F238E27FC236}">
                    <a16:creationId xmlns:a16="http://schemas.microsoft.com/office/drawing/2014/main" id="{FA6AF2F0-4A6C-4DAB-BDFB-347957B77B3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2331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36" name="Cube 1135">
                  <a:extLst>
                    <a:ext uri="{FF2B5EF4-FFF2-40B4-BE49-F238E27FC236}">
                      <a16:creationId xmlns:a16="http://schemas.microsoft.com/office/drawing/2014/main" id="{87035A3B-E94E-44BA-8D90-A081B8CB6D2B}"/>
                    </a:ext>
                  </a:extLst>
                </p:cNvPr>
                <p:cNvSpPr/>
                <p:nvPr/>
              </p:nvSpPr>
              <p:spPr>
                <a:xfrm>
                  <a:off x="532874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7" name="Cube 1136">
                  <a:extLst>
                    <a:ext uri="{FF2B5EF4-FFF2-40B4-BE49-F238E27FC236}">
                      <a16:creationId xmlns:a16="http://schemas.microsoft.com/office/drawing/2014/main" id="{EBFFDC5E-CCC0-46EE-8E63-A5F231643AE8}"/>
                    </a:ext>
                  </a:extLst>
                </p:cNvPr>
                <p:cNvSpPr/>
                <p:nvPr/>
              </p:nvSpPr>
              <p:spPr>
                <a:xfrm>
                  <a:off x="532874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8" name="Cube 1137">
                  <a:extLst>
                    <a:ext uri="{FF2B5EF4-FFF2-40B4-BE49-F238E27FC236}">
                      <a16:creationId xmlns:a16="http://schemas.microsoft.com/office/drawing/2014/main" id="{2211F73A-C89E-445C-AAF0-B508B7EC6BC2}"/>
                    </a:ext>
                  </a:extLst>
                </p:cNvPr>
                <p:cNvSpPr/>
                <p:nvPr/>
              </p:nvSpPr>
              <p:spPr>
                <a:xfrm>
                  <a:off x="532874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9" name="Cube 1138">
                  <a:extLst>
                    <a:ext uri="{FF2B5EF4-FFF2-40B4-BE49-F238E27FC236}">
                      <a16:creationId xmlns:a16="http://schemas.microsoft.com/office/drawing/2014/main" id="{EB9E37AB-96AA-48CF-84AB-5E8643EC4942}"/>
                    </a:ext>
                  </a:extLst>
                </p:cNvPr>
                <p:cNvSpPr/>
                <p:nvPr/>
              </p:nvSpPr>
              <p:spPr>
                <a:xfrm>
                  <a:off x="532874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0" name="Cube 1139">
                  <a:extLst>
                    <a:ext uri="{FF2B5EF4-FFF2-40B4-BE49-F238E27FC236}">
                      <a16:creationId xmlns:a16="http://schemas.microsoft.com/office/drawing/2014/main" id="{9387B7FD-7E75-45D7-B7A1-800641E47632}"/>
                    </a:ext>
                  </a:extLst>
                </p:cNvPr>
                <p:cNvSpPr/>
                <p:nvPr/>
              </p:nvSpPr>
              <p:spPr>
                <a:xfrm>
                  <a:off x="532874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1" name="Cube 1140">
                  <a:extLst>
                    <a:ext uri="{FF2B5EF4-FFF2-40B4-BE49-F238E27FC236}">
                      <a16:creationId xmlns:a16="http://schemas.microsoft.com/office/drawing/2014/main" id="{98DF1CB0-5A30-43F3-8284-BF1B8348E581}"/>
                    </a:ext>
                  </a:extLst>
                </p:cNvPr>
                <p:cNvSpPr/>
                <p:nvPr/>
              </p:nvSpPr>
              <p:spPr>
                <a:xfrm>
                  <a:off x="532874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2" name="Cube 1141">
                  <a:extLst>
                    <a:ext uri="{FF2B5EF4-FFF2-40B4-BE49-F238E27FC236}">
                      <a16:creationId xmlns:a16="http://schemas.microsoft.com/office/drawing/2014/main" id="{F2FDC909-6C2E-40D1-8BBD-79636104C392}"/>
                    </a:ext>
                  </a:extLst>
                </p:cNvPr>
                <p:cNvSpPr/>
                <p:nvPr/>
              </p:nvSpPr>
              <p:spPr>
                <a:xfrm>
                  <a:off x="532874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3" name="Cube 1142">
                  <a:extLst>
                    <a:ext uri="{FF2B5EF4-FFF2-40B4-BE49-F238E27FC236}">
                      <a16:creationId xmlns:a16="http://schemas.microsoft.com/office/drawing/2014/main" id="{04748555-F6E5-4ACD-9289-79217059537A}"/>
                    </a:ext>
                  </a:extLst>
                </p:cNvPr>
                <p:cNvSpPr/>
                <p:nvPr/>
              </p:nvSpPr>
              <p:spPr>
                <a:xfrm>
                  <a:off x="532874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4" name="Cube 1143">
                  <a:extLst>
                    <a:ext uri="{FF2B5EF4-FFF2-40B4-BE49-F238E27FC236}">
                      <a16:creationId xmlns:a16="http://schemas.microsoft.com/office/drawing/2014/main" id="{507B09B1-77D2-48AB-A4D7-D4471C848726}"/>
                    </a:ext>
                  </a:extLst>
                </p:cNvPr>
                <p:cNvSpPr/>
                <p:nvPr/>
              </p:nvSpPr>
              <p:spPr>
                <a:xfrm>
                  <a:off x="532874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45" name="Cube 1144">
                  <a:extLst>
                    <a:ext uri="{FF2B5EF4-FFF2-40B4-BE49-F238E27FC236}">
                      <a16:creationId xmlns:a16="http://schemas.microsoft.com/office/drawing/2014/main" id="{A78F6222-B0F9-44CE-8927-2EC54DEE11CC}"/>
                    </a:ext>
                  </a:extLst>
                </p:cNvPr>
                <p:cNvSpPr/>
                <p:nvPr/>
              </p:nvSpPr>
              <p:spPr>
                <a:xfrm>
                  <a:off x="532874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70" name="Group 84">
                <a:extLst>
                  <a:ext uri="{FF2B5EF4-FFF2-40B4-BE49-F238E27FC236}">
                    <a16:creationId xmlns:a16="http://schemas.microsoft.com/office/drawing/2014/main" id="{351ADEF4-C3D7-4EC6-88EB-85AC5E7385A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32152" y="213189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26" name="Cube 1125">
                  <a:extLst>
                    <a:ext uri="{FF2B5EF4-FFF2-40B4-BE49-F238E27FC236}">
                      <a16:creationId xmlns:a16="http://schemas.microsoft.com/office/drawing/2014/main" id="{ED5969D2-E73E-47A7-8E98-F7B7E252F7BA}"/>
                    </a:ext>
                  </a:extLst>
                </p:cNvPr>
                <p:cNvSpPr/>
                <p:nvPr/>
              </p:nvSpPr>
              <p:spPr>
                <a:xfrm>
                  <a:off x="532787" y="393311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7" name="Cube 1126">
                  <a:extLst>
                    <a:ext uri="{FF2B5EF4-FFF2-40B4-BE49-F238E27FC236}">
                      <a16:creationId xmlns:a16="http://schemas.microsoft.com/office/drawing/2014/main" id="{1AD061E8-D1FF-4611-8C09-CF487BCC7682}"/>
                    </a:ext>
                  </a:extLst>
                </p:cNvPr>
                <p:cNvSpPr/>
                <p:nvPr/>
              </p:nvSpPr>
              <p:spPr>
                <a:xfrm>
                  <a:off x="532787" y="3776752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8" name="Cube 1127">
                  <a:extLst>
                    <a:ext uri="{FF2B5EF4-FFF2-40B4-BE49-F238E27FC236}">
                      <a16:creationId xmlns:a16="http://schemas.microsoft.com/office/drawing/2014/main" id="{CD5490DB-45A8-4E7C-B0F0-E22DD9503E23}"/>
                    </a:ext>
                  </a:extLst>
                </p:cNvPr>
                <p:cNvSpPr/>
                <p:nvPr/>
              </p:nvSpPr>
              <p:spPr>
                <a:xfrm>
                  <a:off x="532787" y="36220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9" name="Cube 1128">
                  <a:extLst>
                    <a:ext uri="{FF2B5EF4-FFF2-40B4-BE49-F238E27FC236}">
                      <a16:creationId xmlns:a16="http://schemas.microsoft.com/office/drawing/2014/main" id="{3FA9A37C-E146-42A8-817F-9A277EE8AC51}"/>
                    </a:ext>
                  </a:extLst>
                </p:cNvPr>
                <p:cNvSpPr/>
                <p:nvPr/>
              </p:nvSpPr>
              <p:spPr>
                <a:xfrm>
                  <a:off x="532787" y="34673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0" name="Cube 1129">
                  <a:extLst>
                    <a:ext uri="{FF2B5EF4-FFF2-40B4-BE49-F238E27FC236}">
                      <a16:creationId xmlns:a16="http://schemas.microsoft.com/office/drawing/2014/main" id="{145ADBC0-7EAA-43D7-B17D-72C14341391F}"/>
                    </a:ext>
                  </a:extLst>
                </p:cNvPr>
                <p:cNvSpPr/>
                <p:nvPr/>
              </p:nvSpPr>
              <p:spPr>
                <a:xfrm>
                  <a:off x="532787" y="331261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1" name="Cube 1130">
                  <a:extLst>
                    <a:ext uri="{FF2B5EF4-FFF2-40B4-BE49-F238E27FC236}">
                      <a16:creationId xmlns:a16="http://schemas.microsoft.com/office/drawing/2014/main" id="{6484B1E1-95CB-4330-ABFE-7CFD6115813A}"/>
                    </a:ext>
                  </a:extLst>
                </p:cNvPr>
                <p:cNvSpPr/>
                <p:nvPr/>
              </p:nvSpPr>
              <p:spPr>
                <a:xfrm>
                  <a:off x="532787" y="315625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2" name="Cube 1131">
                  <a:extLst>
                    <a:ext uri="{FF2B5EF4-FFF2-40B4-BE49-F238E27FC236}">
                      <a16:creationId xmlns:a16="http://schemas.microsoft.com/office/drawing/2014/main" id="{5FABACFF-1E6A-4A3B-8415-192540DDE8F6}"/>
                    </a:ext>
                  </a:extLst>
                </p:cNvPr>
                <p:cNvSpPr/>
                <p:nvPr/>
              </p:nvSpPr>
              <p:spPr>
                <a:xfrm>
                  <a:off x="532787" y="3001547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3" name="Cube 1132">
                  <a:extLst>
                    <a:ext uri="{FF2B5EF4-FFF2-40B4-BE49-F238E27FC236}">
                      <a16:creationId xmlns:a16="http://schemas.microsoft.com/office/drawing/2014/main" id="{2923D745-D13D-4F8E-BCCE-F699ADBB9F29}"/>
                    </a:ext>
                  </a:extLst>
                </p:cNvPr>
                <p:cNvSpPr/>
                <p:nvPr/>
              </p:nvSpPr>
              <p:spPr>
                <a:xfrm>
                  <a:off x="532787" y="284683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4" name="Cube 1133">
                  <a:extLst>
                    <a:ext uri="{FF2B5EF4-FFF2-40B4-BE49-F238E27FC236}">
                      <a16:creationId xmlns:a16="http://schemas.microsoft.com/office/drawing/2014/main" id="{82EF0AE0-B26F-42F4-941C-3327633D9B8C}"/>
                    </a:ext>
                  </a:extLst>
                </p:cNvPr>
                <p:cNvSpPr/>
                <p:nvPr/>
              </p:nvSpPr>
              <p:spPr>
                <a:xfrm>
                  <a:off x="532787" y="2690477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35" name="Cube 1134">
                  <a:extLst>
                    <a:ext uri="{FF2B5EF4-FFF2-40B4-BE49-F238E27FC236}">
                      <a16:creationId xmlns:a16="http://schemas.microsoft.com/office/drawing/2014/main" id="{DE085CC6-1E7F-40D6-AF12-2CEB22CA5CD6}"/>
                    </a:ext>
                  </a:extLst>
                </p:cNvPr>
                <p:cNvSpPr/>
                <p:nvPr/>
              </p:nvSpPr>
              <p:spPr>
                <a:xfrm>
                  <a:off x="532787" y="2535765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71" name="Group 139">
                <a:extLst>
                  <a:ext uri="{FF2B5EF4-FFF2-40B4-BE49-F238E27FC236}">
                    <a16:creationId xmlns:a16="http://schemas.microsoft.com/office/drawing/2014/main" id="{6B487708-99A7-41DF-B1D0-1E725DD28D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8084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116" name="Cube 1115">
                  <a:extLst>
                    <a:ext uri="{FF2B5EF4-FFF2-40B4-BE49-F238E27FC236}">
                      <a16:creationId xmlns:a16="http://schemas.microsoft.com/office/drawing/2014/main" id="{D9C22725-94E6-4E82-9879-EB0F97122833}"/>
                    </a:ext>
                  </a:extLst>
                </p:cNvPr>
                <p:cNvSpPr/>
                <p:nvPr/>
              </p:nvSpPr>
              <p:spPr>
                <a:xfrm>
                  <a:off x="533822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7" name="Cube 1116">
                  <a:extLst>
                    <a:ext uri="{FF2B5EF4-FFF2-40B4-BE49-F238E27FC236}">
                      <a16:creationId xmlns:a16="http://schemas.microsoft.com/office/drawing/2014/main" id="{3074F83F-6063-47F5-84AC-6F4DBC4443CC}"/>
                    </a:ext>
                  </a:extLst>
                </p:cNvPr>
                <p:cNvSpPr/>
                <p:nvPr/>
              </p:nvSpPr>
              <p:spPr>
                <a:xfrm>
                  <a:off x="533822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8" name="Cube 1117">
                  <a:extLst>
                    <a:ext uri="{FF2B5EF4-FFF2-40B4-BE49-F238E27FC236}">
                      <a16:creationId xmlns:a16="http://schemas.microsoft.com/office/drawing/2014/main" id="{43CB8C93-1B2C-4580-8AF5-9FA54BB95AF1}"/>
                    </a:ext>
                  </a:extLst>
                </p:cNvPr>
                <p:cNvSpPr/>
                <p:nvPr/>
              </p:nvSpPr>
              <p:spPr>
                <a:xfrm>
                  <a:off x="533822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9" name="Cube 1118">
                  <a:extLst>
                    <a:ext uri="{FF2B5EF4-FFF2-40B4-BE49-F238E27FC236}">
                      <a16:creationId xmlns:a16="http://schemas.microsoft.com/office/drawing/2014/main" id="{B28C18D5-944F-4ED7-87AB-8EA1E85B718D}"/>
                    </a:ext>
                  </a:extLst>
                </p:cNvPr>
                <p:cNvSpPr/>
                <p:nvPr/>
              </p:nvSpPr>
              <p:spPr>
                <a:xfrm>
                  <a:off x="533822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0" name="Cube 1119">
                  <a:extLst>
                    <a:ext uri="{FF2B5EF4-FFF2-40B4-BE49-F238E27FC236}">
                      <a16:creationId xmlns:a16="http://schemas.microsoft.com/office/drawing/2014/main" id="{60D9300C-13F2-43EB-8772-68BF2377B819}"/>
                    </a:ext>
                  </a:extLst>
                </p:cNvPr>
                <p:cNvSpPr/>
                <p:nvPr/>
              </p:nvSpPr>
              <p:spPr>
                <a:xfrm>
                  <a:off x="533822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1" name="Cube 1120">
                  <a:extLst>
                    <a:ext uri="{FF2B5EF4-FFF2-40B4-BE49-F238E27FC236}">
                      <a16:creationId xmlns:a16="http://schemas.microsoft.com/office/drawing/2014/main" id="{3F328803-6642-4E83-9054-4C999BFE9924}"/>
                    </a:ext>
                  </a:extLst>
                </p:cNvPr>
                <p:cNvSpPr/>
                <p:nvPr/>
              </p:nvSpPr>
              <p:spPr>
                <a:xfrm>
                  <a:off x="533822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2" name="Cube 1121">
                  <a:extLst>
                    <a:ext uri="{FF2B5EF4-FFF2-40B4-BE49-F238E27FC236}">
                      <a16:creationId xmlns:a16="http://schemas.microsoft.com/office/drawing/2014/main" id="{B02AEB7C-5C40-4D67-93C8-2118D3F29F45}"/>
                    </a:ext>
                  </a:extLst>
                </p:cNvPr>
                <p:cNvSpPr/>
                <p:nvPr/>
              </p:nvSpPr>
              <p:spPr>
                <a:xfrm>
                  <a:off x="533822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3" name="Cube 1122">
                  <a:extLst>
                    <a:ext uri="{FF2B5EF4-FFF2-40B4-BE49-F238E27FC236}">
                      <a16:creationId xmlns:a16="http://schemas.microsoft.com/office/drawing/2014/main" id="{DD678F24-1386-44BD-B7B6-AB2EC669C5A7}"/>
                    </a:ext>
                  </a:extLst>
                </p:cNvPr>
                <p:cNvSpPr/>
                <p:nvPr/>
              </p:nvSpPr>
              <p:spPr>
                <a:xfrm>
                  <a:off x="533822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4" name="Cube 1123">
                  <a:extLst>
                    <a:ext uri="{FF2B5EF4-FFF2-40B4-BE49-F238E27FC236}">
                      <a16:creationId xmlns:a16="http://schemas.microsoft.com/office/drawing/2014/main" id="{B9DEF699-3E9D-4823-8578-E3F3661BBB99}"/>
                    </a:ext>
                  </a:extLst>
                </p:cNvPr>
                <p:cNvSpPr/>
                <p:nvPr/>
              </p:nvSpPr>
              <p:spPr>
                <a:xfrm>
                  <a:off x="533822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25" name="Cube 1124">
                  <a:extLst>
                    <a:ext uri="{FF2B5EF4-FFF2-40B4-BE49-F238E27FC236}">
                      <a16:creationId xmlns:a16="http://schemas.microsoft.com/office/drawing/2014/main" id="{499F1F78-781D-4500-BB5E-9C12566E5D09}"/>
                    </a:ext>
                  </a:extLst>
                </p:cNvPr>
                <p:cNvSpPr/>
                <p:nvPr/>
              </p:nvSpPr>
              <p:spPr>
                <a:xfrm>
                  <a:off x="533822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72" name="Group 150">
                <a:extLst>
                  <a:ext uri="{FF2B5EF4-FFF2-40B4-BE49-F238E27FC236}">
                    <a16:creationId xmlns:a16="http://schemas.microsoft.com/office/drawing/2014/main" id="{4C0D78E2-1CD0-4D7B-B649-3299D1C03F1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31271" y="2133544"/>
                <a:ext cx="200742" cy="1596495"/>
                <a:chOff x="533736" y="2536241"/>
                <a:chExt cx="200742" cy="1596495"/>
              </a:xfrm>
              <a:grpFill/>
            </p:grpSpPr>
            <p:sp>
              <p:nvSpPr>
                <p:cNvPr id="1106" name="Cube 1105">
                  <a:extLst>
                    <a:ext uri="{FF2B5EF4-FFF2-40B4-BE49-F238E27FC236}">
                      <a16:creationId xmlns:a16="http://schemas.microsoft.com/office/drawing/2014/main" id="{44214163-6990-4D17-8929-B610ED1F03EB}"/>
                    </a:ext>
                  </a:extLst>
                </p:cNvPr>
                <p:cNvSpPr/>
                <p:nvPr/>
              </p:nvSpPr>
              <p:spPr>
                <a:xfrm>
                  <a:off x="533736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7" name="Cube 1106">
                  <a:extLst>
                    <a:ext uri="{FF2B5EF4-FFF2-40B4-BE49-F238E27FC236}">
                      <a16:creationId xmlns:a16="http://schemas.microsoft.com/office/drawing/2014/main" id="{33732179-0F29-47B5-A152-74E438B81F4C}"/>
                    </a:ext>
                  </a:extLst>
                </p:cNvPr>
                <p:cNvSpPr/>
                <p:nvPr/>
              </p:nvSpPr>
              <p:spPr>
                <a:xfrm>
                  <a:off x="533736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8" name="Cube 1107">
                  <a:extLst>
                    <a:ext uri="{FF2B5EF4-FFF2-40B4-BE49-F238E27FC236}">
                      <a16:creationId xmlns:a16="http://schemas.microsoft.com/office/drawing/2014/main" id="{56394E2B-0A1C-44D7-B37B-7C4ACD04CB75}"/>
                    </a:ext>
                  </a:extLst>
                </p:cNvPr>
                <p:cNvSpPr/>
                <p:nvPr/>
              </p:nvSpPr>
              <p:spPr>
                <a:xfrm>
                  <a:off x="533736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9" name="Cube 1108">
                  <a:extLst>
                    <a:ext uri="{FF2B5EF4-FFF2-40B4-BE49-F238E27FC236}">
                      <a16:creationId xmlns:a16="http://schemas.microsoft.com/office/drawing/2014/main" id="{C3EB1BFD-8ACF-4CBC-917A-5DAAF326EEB3}"/>
                    </a:ext>
                  </a:extLst>
                </p:cNvPr>
                <p:cNvSpPr/>
                <p:nvPr/>
              </p:nvSpPr>
              <p:spPr>
                <a:xfrm>
                  <a:off x="533737" y="3466158"/>
                  <a:ext cx="200741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0" name="Cube 1109">
                  <a:extLst>
                    <a:ext uri="{FF2B5EF4-FFF2-40B4-BE49-F238E27FC236}">
                      <a16:creationId xmlns:a16="http://schemas.microsoft.com/office/drawing/2014/main" id="{B9B07FCB-2C4D-442E-9AEF-0C5F8FC7F779}"/>
                    </a:ext>
                  </a:extLst>
                </p:cNvPr>
                <p:cNvSpPr/>
                <p:nvPr/>
              </p:nvSpPr>
              <p:spPr>
                <a:xfrm>
                  <a:off x="533736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1" name="Cube 1110">
                  <a:extLst>
                    <a:ext uri="{FF2B5EF4-FFF2-40B4-BE49-F238E27FC236}">
                      <a16:creationId xmlns:a16="http://schemas.microsoft.com/office/drawing/2014/main" id="{04F09847-4C18-4FFC-9214-A3EC8FE8AD76}"/>
                    </a:ext>
                  </a:extLst>
                </p:cNvPr>
                <p:cNvSpPr/>
                <p:nvPr/>
              </p:nvSpPr>
              <p:spPr>
                <a:xfrm>
                  <a:off x="533736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2" name="Cube 1111">
                  <a:extLst>
                    <a:ext uri="{FF2B5EF4-FFF2-40B4-BE49-F238E27FC236}">
                      <a16:creationId xmlns:a16="http://schemas.microsoft.com/office/drawing/2014/main" id="{B85B069C-36B6-4AAB-AC2F-FE49E9BB595C}"/>
                    </a:ext>
                  </a:extLst>
                </p:cNvPr>
                <p:cNvSpPr/>
                <p:nvPr/>
              </p:nvSpPr>
              <p:spPr>
                <a:xfrm>
                  <a:off x="533736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3" name="Cube 1112">
                  <a:extLst>
                    <a:ext uri="{FF2B5EF4-FFF2-40B4-BE49-F238E27FC236}">
                      <a16:creationId xmlns:a16="http://schemas.microsoft.com/office/drawing/2014/main" id="{32093996-6667-43A9-90FF-753C7AB84439}"/>
                    </a:ext>
                  </a:extLst>
                </p:cNvPr>
                <p:cNvSpPr/>
                <p:nvPr/>
              </p:nvSpPr>
              <p:spPr>
                <a:xfrm>
                  <a:off x="533736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4" name="Cube 1113">
                  <a:extLst>
                    <a:ext uri="{FF2B5EF4-FFF2-40B4-BE49-F238E27FC236}">
                      <a16:creationId xmlns:a16="http://schemas.microsoft.com/office/drawing/2014/main" id="{095BBBEE-6785-4D97-BBE4-AC6421D40463}"/>
                    </a:ext>
                  </a:extLst>
                </p:cNvPr>
                <p:cNvSpPr/>
                <p:nvPr/>
              </p:nvSpPr>
              <p:spPr>
                <a:xfrm>
                  <a:off x="533736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15" name="Cube 1114">
                  <a:extLst>
                    <a:ext uri="{FF2B5EF4-FFF2-40B4-BE49-F238E27FC236}">
                      <a16:creationId xmlns:a16="http://schemas.microsoft.com/office/drawing/2014/main" id="{222F1F31-D9CA-4897-8D78-B5A4E386C8A1}"/>
                    </a:ext>
                  </a:extLst>
                </p:cNvPr>
                <p:cNvSpPr/>
                <p:nvPr/>
              </p:nvSpPr>
              <p:spPr>
                <a:xfrm>
                  <a:off x="533736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73" name="Group 161">
                <a:extLst>
                  <a:ext uri="{FF2B5EF4-FFF2-40B4-BE49-F238E27FC236}">
                    <a16:creationId xmlns:a16="http://schemas.microsoft.com/office/drawing/2014/main" id="{8E4E76F9-A1B7-4354-9FFE-270A86B383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1004" y="2133544"/>
                <a:ext cx="200742" cy="1592149"/>
                <a:chOff x="533649" y="2535179"/>
                <a:chExt cx="200742" cy="1592149"/>
              </a:xfrm>
              <a:grpFill/>
            </p:grpSpPr>
            <p:sp>
              <p:nvSpPr>
                <p:cNvPr id="1096" name="Cube 1095">
                  <a:extLst>
                    <a:ext uri="{FF2B5EF4-FFF2-40B4-BE49-F238E27FC236}">
                      <a16:creationId xmlns:a16="http://schemas.microsoft.com/office/drawing/2014/main" id="{5A3B6489-262E-4EBF-915C-77FF290A9EC0}"/>
                    </a:ext>
                  </a:extLst>
                </p:cNvPr>
                <p:cNvSpPr/>
                <p:nvPr/>
              </p:nvSpPr>
              <p:spPr>
                <a:xfrm>
                  <a:off x="533649" y="392653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7" name="Cube 1096">
                  <a:extLst>
                    <a:ext uri="{FF2B5EF4-FFF2-40B4-BE49-F238E27FC236}">
                      <a16:creationId xmlns:a16="http://schemas.microsoft.com/office/drawing/2014/main" id="{A066CA46-D775-44B4-95EC-1C38E9511315}"/>
                    </a:ext>
                  </a:extLst>
                </p:cNvPr>
                <p:cNvSpPr/>
                <p:nvPr/>
              </p:nvSpPr>
              <p:spPr>
                <a:xfrm>
                  <a:off x="533649" y="3776166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8" name="Cube 1097">
                  <a:extLst>
                    <a:ext uri="{FF2B5EF4-FFF2-40B4-BE49-F238E27FC236}">
                      <a16:creationId xmlns:a16="http://schemas.microsoft.com/office/drawing/2014/main" id="{91C37346-7566-473B-B122-A2C4CC116F26}"/>
                    </a:ext>
                  </a:extLst>
                </p:cNvPr>
                <p:cNvSpPr/>
                <p:nvPr/>
              </p:nvSpPr>
              <p:spPr>
                <a:xfrm>
                  <a:off x="533649" y="362145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9" name="Cube 1098">
                  <a:extLst>
                    <a:ext uri="{FF2B5EF4-FFF2-40B4-BE49-F238E27FC236}">
                      <a16:creationId xmlns:a16="http://schemas.microsoft.com/office/drawing/2014/main" id="{9CF4E1D2-ADAF-4F28-8100-1BE8B5CB9020}"/>
                    </a:ext>
                  </a:extLst>
                </p:cNvPr>
                <p:cNvSpPr/>
                <p:nvPr/>
              </p:nvSpPr>
              <p:spPr>
                <a:xfrm>
                  <a:off x="533649" y="346674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0" name="Cube 1099">
                  <a:extLst>
                    <a:ext uri="{FF2B5EF4-FFF2-40B4-BE49-F238E27FC236}">
                      <a16:creationId xmlns:a16="http://schemas.microsoft.com/office/drawing/2014/main" id="{340ACE7B-1C3C-470B-89CD-4AE2241EEB74}"/>
                    </a:ext>
                  </a:extLst>
                </p:cNvPr>
                <p:cNvSpPr/>
                <p:nvPr/>
              </p:nvSpPr>
              <p:spPr>
                <a:xfrm>
                  <a:off x="533649" y="331203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1" name="Cube 1100">
                  <a:extLst>
                    <a:ext uri="{FF2B5EF4-FFF2-40B4-BE49-F238E27FC236}">
                      <a16:creationId xmlns:a16="http://schemas.microsoft.com/office/drawing/2014/main" id="{E7604E23-3AE5-4593-AD92-18322CEDCF47}"/>
                    </a:ext>
                  </a:extLst>
                </p:cNvPr>
                <p:cNvSpPr/>
                <p:nvPr/>
              </p:nvSpPr>
              <p:spPr>
                <a:xfrm>
                  <a:off x="533649" y="315567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2" name="Cube 1101">
                  <a:extLst>
                    <a:ext uri="{FF2B5EF4-FFF2-40B4-BE49-F238E27FC236}">
                      <a16:creationId xmlns:a16="http://schemas.microsoft.com/office/drawing/2014/main" id="{15C42050-5AA4-4432-A823-90161557C49B}"/>
                    </a:ext>
                  </a:extLst>
                </p:cNvPr>
                <p:cNvSpPr/>
                <p:nvPr/>
              </p:nvSpPr>
              <p:spPr>
                <a:xfrm>
                  <a:off x="533649" y="300096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3" name="Cube 1102">
                  <a:extLst>
                    <a:ext uri="{FF2B5EF4-FFF2-40B4-BE49-F238E27FC236}">
                      <a16:creationId xmlns:a16="http://schemas.microsoft.com/office/drawing/2014/main" id="{5486A073-7F71-4A46-B538-76B64ED1AF09}"/>
                    </a:ext>
                  </a:extLst>
                </p:cNvPr>
                <p:cNvSpPr/>
                <p:nvPr/>
              </p:nvSpPr>
              <p:spPr>
                <a:xfrm>
                  <a:off x="533649" y="284624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4" name="Cube 1103">
                  <a:extLst>
                    <a:ext uri="{FF2B5EF4-FFF2-40B4-BE49-F238E27FC236}">
                      <a16:creationId xmlns:a16="http://schemas.microsoft.com/office/drawing/2014/main" id="{B5645137-BAB4-4764-BACD-2773181F92E3}"/>
                    </a:ext>
                  </a:extLst>
                </p:cNvPr>
                <p:cNvSpPr/>
                <p:nvPr/>
              </p:nvSpPr>
              <p:spPr>
                <a:xfrm>
                  <a:off x="533649" y="2689891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05" name="Cube 1104">
                  <a:extLst>
                    <a:ext uri="{FF2B5EF4-FFF2-40B4-BE49-F238E27FC236}">
                      <a16:creationId xmlns:a16="http://schemas.microsoft.com/office/drawing/2014/main" id="{613D3DC1-7BA7-4C1A-8359-D3CA3E493C76}"/>
                    </a:ext>
                  </a:extLst>
                </p:cNvPr>
                <p:cNvSpPr/>
                <p:nvPr/>
              </p:nvSpPr>
              <p:spPr>
                <a:xfrm>
                  <a:off x="533649" y="2535179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74" name="Group 172">
                <a:extLst>
                  <a:ext uri="{FF2B5EF4-FFF2-40B4-BE49-F238E27FC236}">
                    <a16:creationId xmlns:a16="http://schemas.microsoft.com/office/drawing/2014/main" id="{C9F678DC-79A3-479B-845E-A059D5FEA96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30309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86" name="Cube 1085">
                  <a:extLst>
                    <a:ext uri="{FF2B5EF4-FFF2-40B4-BE49-F238E27FC236}">
                      <a16:creationId xmlns:a16="http://schemas.microsoft.com/office/drawing/2014/main" id="{A987A4AE-39B0-4A56-867D-45539757F4C0}"/>
                    </a:ext>
                  </a:extLst>
                </p:cNvPr>
                <p:cNvSpPr/>
                <p:nvPr/>
              </p:nvSpPr>
              <p:spPr>
                <a:xfrm>
                  <a:off x="533563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7" name="Cube 1086">
                  <a:extLst>
                    <a:ext uri="{FF2B5EF4-FFF2-40B4-BE49-F238E27FC236}">
                      <a16:creationId xmlns:a16="http://schemas.microsoft.com/office/drawing/2014/main" id="{76A92F3E-BAA2-43F6-8F9B-E76DCD1C2E14}"/>
                    </a:ext>
                  </a:extLst>
                </p:cNvPr>
                <p:cNvSpPr/>
                <p:nvPr/>
              </p:nvSpPr>
              <p:spPr>
                <a:xfrm>
                  <a:off x="533563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8" name="Cube 1087">
                  <a:extLst>
                    <a:ext uri="{FF2B5EF4-FFF2-40B4-BE49-F238E27FC236}">
                      <a16:creationId xmlns:a16="http://schemas.microsoft.com/office/drawing/2014/main" id="{D0D7678B-303C-46EA-A237-18EFA59B565A}"/>
                    </a:ext>
                  </a:extLst>
                </p:cNvPr>
                <p:cNvSpPr/>
                <p:nvPr/>
              </p:nvSpPr>
              <p:spPr>
                <a:xfrm>
                  <a:off x="533563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9" name="Cube 1088">
                  <a:extLst>
                    <a:ext uri="{FF2B5EF4-FFF2-40B4-BE49-F238E27FC236}">
                      <a16:creationId xmlns:a16="http://schemas.microsoft.com/office/drawing/2014/main" id="{4A961FEB-96A5-4BC9-B5B0-C4856734CB6D}"/>
                    </a:ext>
                  </a:extLst>
                </p:cNvPr>
                <p:cNvSpPr/>
                <p:nvPr/>
              </p:nvSpPr>
              <p:spPr>
                <a:xfrm>
                  <a:off x="533563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0" name="Cube 1089">
                  <a:extLst>
                    <a:ext uri="{FF2B5EF4-FFF2-40B4-BE49-F238E27FC236}">
                      <a16:creationId xmlns:a16="http://schemas.microsoft.com/office/drawing/2014/main" id="{9FB14CC8-4A74-472F-9B2C-AF9947931DA3}"/>
                    </a:ext>
                  </a:extLst>
                </p:cNvPr>
                <p:cNvSpPr/>
                <p:nvPr/>
              </p:nvSpPr>
              <p:spPr>
                <a:xfrm>
                  <a:off x="533563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1" name="Cube 1090">
                  <a:extLst>
                    <a:ext uri="{FF2B5EF4-FFF2-40B4-BE49-F238E27FC236}">
                      <a16:creationId xmlns:a16="http://schemas.microsoft.com/office/drawing/2014/main" id="{D50E1BC0-E93B-4C40-8A5F-51CFE17B6C8B}"/>
                    </a:ext>
                  </a:extLst>
                </p:cNvPr>
                <p:cNvSpPr/>
                <p:nvPr/>
              </p:nvSpPr>
              <p:spPr>
                <a:xfrm>
                  <a:off x="533563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2" name="Cube 1091">
                  <a:extLst>
                    <a:ext uri="{FF2B5EF4-FFF2-40B4-BE49-F238E27FC236}">
                      <a16:creationId xmlns:a16="http://schemas.microsoft.com/office/drawing/2014/main" id="{25E700B8-FF53-4AD7-9CDD-C1CDDE1190BB}"/>
                    </a:ext>
                  </a:extLst>
                </p:cNvPr>
                <p:cNvSpPr/>
                <p:nvPr/>
              </p:nvSpPr>
              <p:spPr>
                <a:xfrm>
                  <a:off x="533563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3" name="Cube 1092">
                  <a:extLst>
                    <a:ext uri="{FF2B5EF4-FFF2-40B4-BE49-F238E27FC236}">
                      <a16:creationId xmlns:a16="http://schemas.microsoft.com/office/drawing/2014/main" id="{EEC8CA6C-92D5-4553-A928-6D8D46545C0C}"/>
                    </a:ext>
                  </a:extLst>
                </p:cNvPr>
                <p:cNvSpPr/>
                <p:nvPr/>
              </p:nvSpPr>
              <p:spPr>
                <a:xfrm>
                  <a:off x="533563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4" name="Cube 1093">
                  <a:extLst>
                    <a:ext uri="{FF2B5EF4-FFF2-40B4-BE49-F238E27FC236}">
                      <a16:creationId xmlns:a16="http://schemas.microsoft.com/office/drawing/2014/main" id="{460E9A66-BD59-4924-B293-68E034581F55}"/>
                    </a:ext>
                  </a:extLst>
                </p:cNvPr>
                <p:cNvSpPr/>
                <p:nvPr/>
              </p:nvSpPr>
              <p:spPr>
                <a:xfrm>
                  <a:off x="533563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95" name="Cube 1094">
                  <a:extLst>
                    <a:ext uri="{FF2B5EF4-FFF2-40B4-BE49-F238E27FC236}">
                      <a16:creationId xmlns:a16="http://schemas.microsoft.com/office/drawing/2014/main" id="{89803BDA-AB1D-4720-81EE-83E06BC8A419}"/>
                    </a:ext>
                  </a:extLst>
                </p:cNvPr>
                <p:cNvSpPr/>
                <p:nvPr/>
              </p:nvSpPr>
              <p:spPr>
                <a:xfrm>
                  <a:off x="533563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075" name="Group 183">
                <a:extLst>
                  <a:ext uri="{FF2B5EF4-FFF2-40B4-BE49-F238E27FC236}">
                    <a16:creationId xmlns:a16="http://schemas.microsoft.com/office/drawing/2014/main" id="{D9534938-36FC-4480-9372-6A22D438F77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0130" y="2133068"/>
                <a:ext cx="201083" cy="1597555"/>
                <a:chOff x="533134" y="2535765"/>
                <a:chExt cx="201083" cy="1597555"/>
              </a:xfrm>
              <a:grpFill/>
            </p:grpSpPr>
            <p:sp>
              <p:nvSpPr>
                <p:cNvPr id="1076" name="Cube 1075">
                  <a:extLst>
                    <a:ext uri="{FF2B5EF4-FFF2-40B4-BE49-F238E27FC236}">
                      <a16:creationId xmlns:a16="http://schemas.microsoft.com/office/drawing/2014/main" id="{DFD9C4BC-1098-4ECB-BCB1-147FE36A33EE}"/>
                    </a:ext>
                  </a:extLst>
                </p:cNvPr>
                <p:cNvSpPr/>
                <p:nvPr/>
              </p:nvSpPr>
              <p:spPr>
                <a:xfrm>
                  <a:off x="533475" y="3931940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7" name="Cube 1076">
                  <a:extLst>
                    <a:ext uri="{FF2B5EF4-FFF2-40B4-BE49-F238E27FC236}">
                      <a16:creationId xmlns:a16="http://schemas.microsoft.com/office/drawing/2014/main" id="{B48EB544-BCA9-4131-8C40-47E2B7884FC3}"/>
                    </a:ext>
                  </a:extLst>
                </p:cNvPr>
                <p:cNvSpPr/>
                <p:nvPr/>
              </p:nvSpPr>
              <p:spPr>
                <a:xfrm>
                  <a:off x="533475" y="377722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8" name="Cube 1077">
                  <a:extLst>
                    <a:ext uri="{FF2B5EF4-FFF2-40B4-BE49-F238E27FC236}">
                      <a16:creationId xmlns:a16="http://schemas.microsoft.com/office/drawing/2014/main" id="{E3EDD348-9F32-46B3-9F48-4414E10C2EAE}"/>
                    </a:ext>
                  </a:extLst>
                </p:cNvPr>
                <p:cNvSpPr/>
                <p:nvPr/>
              </p:nvSpPr>
              <p:spPr>
                <a:xfrm>
                  <a:off x="533475" y="3620870"/>
                  <a:ext cx="200742" cy="202443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79" name="Cube 1078">
                  <a:extLst>
                    <a:ext uri="{FF2B5EF4-FFF2-40B4-BE49-F238E27FC236}">
                      <a16:creationId xmlns:a16="http://schemas.microsoft.com/office/drawing/2014/main" id="{00C26DB4-92DF-46E5-9069-EE27E69D0222}"/>
                    </a:ext>
                  </a:extLst>
                </p:cNvPr>
                <p:cNvSpPr/>
                <p:nvPr/>
              </p:nvSpPr>
              <p:spPr>
                <a:xfrm>
                  <a:off x="533475" y="3466158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0" name="Cube 1079">
                  <a:extLst>
                    <a:ext uri="{FF2B5EF4-FFF2-40B4-BE49-F238E27FC236}">
                      <a16:creationId xmlns:a16="http://schemas.microsoft.com/office/drawing/2014/main" id="{F2F137F5-FA9B-4068-873F-7B2F0FA041E5}"/>
                    </a:ext>
                  </a:extLst>
                </p:cNvPr>
                <p:cNvSpPr/>
                <p:nvPr/>
              </p:nvSpPr>
              <p:spPr>
                <a:xfrm>
                  <a:off x="533475" y="3311446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1" name="Cube 1080">
                  <a:extLst>
                    <a:ext uri="{FF2B5EF4-FFF2-40B4-BE49-F238E27FC236}">
                      <a16:creationId xmlns:a16="http://schemas.microsoft.com/office/drawing/2014/main" id="{11046BE3-60A3-4C62-B0F7-835E08931A7A}"/>
                    </a:ext>
                  </a:extLst>
                </p:cNvPr>
                <p:cNvSpPr/>
                <p:nvPr/>
              </p:nvSpPr>
              <p:spPr>
                <a:xfrm>
                  <a:off x="533475" y="3156734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2" name="Cube 1081">
                  <a:extLst>
                    <a:ext uri="{FF2B5EF4-FFF2-40B4-BE49-F238E27FC236}">
                      <a16:creationId xmlns:a16="http://schemas.microsoft.com/office/drawing/2014/main" id="{2F3CA58C-5CED-4D92-8D22-9129D1BDC57A}"/>
                    </a:ext>
                  </a:extLst>
                </p:cNvPr>
                <p:cNvSpPr/>
                <p:nvPr/>
              </p:nvSpPr>
              <p:spPr>
                <a:xfrm>
                  <a:off x="533475" y="3002022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3" name="Cube 1082">
                  <a:extLst>
                    <a:ext uri="{FF2B5EF4-FFF2-40B4-BE49-F238E27FC236}">
                      <a16:creationId xmlns:a16="http://schemas.microsoft.com/office/drawing/2014/main" id="{E1840578-6679-4E00-A14D-FC5EE4FF9613}"/>
                    </a:ext>
                  </a:extLst>
                </p:cNvPr>
                <p:cNvSpPr/>
                <p:nvPr/>
              </p:nvSpPr>
              <p:spPr>
                <a:xfrm>
                  <a:off x="533475" y="2845665"/>
                  <a:ext cx="200742" cy="202442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4" name="Cube 1083">
                  <a:extLst>
                    <a:ext uri="{FF2B5EF4-FFF2-40B4-BE49-F238E27FC236}">
                      <a16:creationId xmlns:a16="http://schemas.microsoft.com/office/drawing/2014/main" id="{7E5BA683-6F32-443E-B055-C3533DD9DAAF}"/>
                    </a:ext>
                  </a:extLst>
                </p:cNvPr>
                <p:cNvSpPr/>
                <p:nvPr/>
              </p:nvSpPr>
              <p:spPr>
                <a:xfrm>
                  <a:off x="533475" y="2690953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85" name="Cube 1084">
                  <a:extLst>
                    <a:ext uri="{FF2B5EF4-FFF2-40B4-BE49-F238E27FC236}">
                      <a16:creationId xmlns:a16="http://schemas.microsoft.com/office/drawing/2014/main" id="{16A71B96-0ADC-45DC-A352-CF2E87972CDF}"/>
                    </a:ext>
                  </a:extLst>
                </p:cNvPr>
                <p:cNvSpPr/>
                <p:nvPr/>
              </p:nvSpPr>
              <p:spPr>
                <a:xfrm>
                  <a:off x="533475" y="2536241"/>
                  <a:ext cx="200742" cy="200796"/>
                </a:xfrm>
                <a:prstGeom prst="cube">
                  <a:avLst/>
                </a:prstGeom>
                <a:grpFill/>
                <a:ln w="63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0" grpId="0" animBg="1"/>
      <p:bldP spid="161" grpId="0" animBg="1"/>
      <p:bldP spid="17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39</TotalTime>
  <Words>99</Words>
  <Application>Microsoft Office PowerPoint</Application>
  <PresentationFormat>On-screen Show (4:3)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Twinkl</vt:lpstr>
      <vt:lpstr>Arial</vt:lpstr>
      <vt:lpstr>Sassoon Infant Rg</vt:lpstr>
      <vt:lpstr>Calibri</vt:lpstr>
      <vt:lpstr>Twinkl SemiBold</vt:lpstr>
      <vt:lpstr>Office Theme</vt:lpstr>
      <vt:lpstr>PowerPoint Presentation</vt:lpstr>
      <vt:lpstr>What is the number?</vt:lpstr>
      <vt:lpstr>What is the number?</vt:lpstr>
      <vt:lpstr>What is the number?</vt:lpstr>
      <vt:lpstr>What is the number?</vt:lpstr>
      <vt:lpstr>What is the number?</vt:lpstr>
      <vt:lpstr>What is the number?</vt:lpstr>
      <vt:lpstr>What is the number?</vt:lpstr>
      <vt:lpstr>What is the number?</vt:lpstr>
      <vt:lpstr>What is the number?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Janine Nayler</cp:lastModifiedBy>
  <cp:revision>22</cp:revision>
  <dcterms:created xsi:type="dcterms:W3CDTF">2017-03-13T10:01:21Z</dcterms:created>
  <dcterms:modified xsi:type="dcterms:W3CDTF">2020-05-01T10:41:05Z</dcterms:modified>
</cp:coreProperties>
</file>