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349F-ECFA-400C-A7F8-2CD27EE5DD7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ADA6B-2B14-49CC-8EDB-06C13EC00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402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349F-ECFA-400C-A7F8-2CD27EE5DD7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ADA6B-2B14-49CC-8EDB-06C13EC00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820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349F-ECFA-400C-A7F8-2CD27EE5DD7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ADA6B-2B14-49CC-8EDB-06C13EC00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771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349F-ECFA-400C-A7F8-2CD27EE5DD7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ADA6B-2B14-49CC-8EDB-06C13EC00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545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349F-ECFA-400C-A7F8-2CD27EE5DD7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ADA6B-2B14-49CC-8EDB-06C13EC00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814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349F-ECFA-400C-A7F8-2CD27EE5DD7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ADA6B-2B14-49CC-8EDB-06C13EC00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787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349F-ECFA-400C-A7F8-2CD27EE5DD7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ADA6B-2B14-49CC-8EDB-06C13EC00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801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349F-ECFA-400C-A7F8-2CD27EE5DD7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ADA6B-2B14-49CC-8EDB-06C13EC00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607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349F-ECFA-400C-A7F8-2CD27EE5DD7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ADA6B-2B14-49CC-8EDB-06C13EC00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29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349F-ECFA-400C-A7F8-2CD27EE5DD7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ADA6B-2B14-49CC-8EDB-06C13EC00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386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1349F-ECFA-400C-A7F8-2CD27EE5DD7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ADA6B-2B14-49CC-8EDB-06C13EC00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980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1349F-ECFA-400C-A7F8-2CD27EE5DD76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ADA6B-2B14-49CC-8EDB-06C13EC00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297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Sports Poems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68069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port poe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4" y="440099"/>
            <a:ext cx="11243065" cy="460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671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sport poe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" y="368888"/>
            <a:ext cx="7447008" cy="6536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9419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football poe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6" y="279218"/>
            <a:ext cx="6540004" cy="622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8655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cricket poe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359864"/>
            <a:ext cx="9672529" cy="6249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071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</Words>
  <Application>Microsoft Office PowerPoint</Application>
  <PresentationFormat>Widescreen</PresentationFormat>
  <Paragraphs>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Sports Poems</vt:lpstr>
      <vt:lpstr>PowerPoint Presentation</vt:lpstr>
      <vt:lpstr>PowerPoint Presentation</vt:lpstr>
      <vt:lpstr>PowerPoint Presentation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Sports Poems</dc:title>
  <dc:creator>Susan Shears</dc:creator>
  <cp:lastModifiedBy>Susan Shears</cp:lastModifiedBy>
  <cp:revision>2</cp:revision>
  <dcterms:created xsi:type="dcterms:W3CDTF">2018-11-05T09:35:32Z</dcterms:created>
  <dcterms:modified xsi:type="dcterms:W3CDTF">2020-10-14T12:38:46Z</dcterms:modified>
</cp:coreProperties>
</file>