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597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62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1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94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969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343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383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511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8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69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121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0324D-722C-436E-8BE2-265E412B3DF5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3B839-C9FA-4760-96F3-BC1556ED0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106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1223" y="2035433"/>
            <a:ext cx="3088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https://vimeo.com/217477785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3717" y="194743"/>
            <a:ext cx="78489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Watch video </a:t>
            </a:r>
            <a:r>
              <a:rPr lang="en-GB" dirty="0" smtClean="0"/>
              <a:t>of the poet </a:t>
            </a:r>
            <a:r>
              <a:rPr lang="en-GB" u="sng" dirty="0" smtClean="0"/>
              <a:t>Roger McGough </a:t>
            </a:r>
            <a:r>
              <a:rPr lang="en-GB" dirty="0" smtClean="0"/>
              <a:t>reading his poem </a:t>
            </a:r>
            <a:r>
              <a:rPr lang="en-GB" u="sng" dirty="0" smtClean="0"/>
              <a:t>“the sound collector”</a:t>
            </a:r>
            <a:r>
              <a:rPr lang="en-GB" dirty="0" smtClean="0"/>
              <a:t>. </a:t>
            </a:r>
          </a:p>
          <a:p>
            <a:endParaRPr lang="en-GB" dirty="0"/>
          </a:p>
          <a:p>
            <a:r>
              <a:rPr lang="en-GB" dirty="0" smtClean="0"/>
              <a:t>Follow link =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31" r="46134" b="53403"/>
          <a:stretch/>
        </p:blipFill>
        <p:spPr>
          <a:xfrm>
            <a:off x="5439959" y="1141289"/>
            <a:ext cx="6188881" cy="3117633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2899954" y="2586446"/>
            <a:ext cx="3714603" cy="10335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614557" y="6007597"/>
            <a:ext cx="47672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https://www.youtube.com/watch?v=ECf65uKJLfs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605451" y="5165579"/>
            <a:ext cx="4776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Or watch and listen to this version on YouTube =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r="42101" b="23320"/>
          <a:stretch/>
        </p:blipFill>
        <p:spPr>
          <a:xfrm>
            <a:off x="531223" y="3851577"/>
            <a:ext cx="3672005" cy="2746222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H="1" flipV="1">
            <a:off x="4318189" y="5029200"/>
            <a:ext cx="2287262" cy="9783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2411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6468"/>
            <a:ext cx="7836898" cy="62695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92068" y="374033"/>
            <a:ext cx="41999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Think of an object for each of the sounds=</a:t>
            </a:r>
          </a:p>
          <a:p>
            <a:endParaRPr lang="en-GB" dirty="0"/>
          </a:p>
          <a:p>
            <a:r>
              <a:rPr lang="en-GB" dirty="0" smtClean="0"/>
              <a:t>BAM</a:t>
            </a:r>
            <a:r>
              <a:rPr lang="en-GB" dirty="0" smtClean="0"/>
              <a:t> = a door closing 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1857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49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6</cp:revision>
  <dcterms:created xsi:type="dcterms:W3CDTF">2020-06-04T15:26:56Z</dcterms:created>
  <dcterms:modified xsi:type="dcterms:W3CDTF">2020-06-04T16:00:50Z</dcterms:modified>
</cp:coreProperties>
</file>