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006859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14981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256849-B35E-46A6-AB85-E225A1F8E72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2312661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F256849-B35E-46A6-AB85-E225A1F8E72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302220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256849-B35E-46A6-AB85-E225A1F8E727}"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88667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F256849-B35E-46A6-AB85-E225A1F8E727}"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786697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256849-B35E-46A6-AB85-E225A1F8E727}"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819949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256849-B35E-46A6-AB85-E225A1F8E72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2183469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256849-B35E-46A6-AB85-E225A1F8E727}"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34322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863811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422195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256849-B35E-46A6-AB85-E225A1F8E727}" type="datetimeFigureOut">
              <a:rPr lang="en-GB" smtClean="0"/>
              <a:t>11/05/2020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3E901B-B479-42CF-B33A-839D59DE22F5}" type="slidenum">
              <a:rPr lang="en-GB" smtClean="0"/>
              <a:t>‹#›</a:t>
            </a:fld>
            <a:endParaRPr lang="en-GB"/>
          </a:p>
        </p:txBody>
      </p:sp>
    </p:spTree>
    <p:extLst>
      <p:ext uri="{BB962C8B-B14F-4D97-AF65-F5344CB8AC3E}">
        <p14:creationId xmlns:p14="http://schemas.microsoft.com/office/powerpoint/2010/main" val="21458011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vangoghmuseum.nl/en"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ollectionapi.metmuseum.org/api/collection/v1/iiif/436535/796067/main-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444" y="749090"/>
            <a:ext cx="7538449" cy="59679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88719" y="0"/>
            <a:ext cx="9548949" cy="584775"/>
          </a:xfrm>
          <a:prstGeom prst="rect">
            <a:avLst/>
          </a:prstGeom>
          <a:noFill/>
        </p:spPr>
        <p:txBody>
          <a:bodyPr wrap="square" rtlCol="0">
            <a:spAutoFit/>
          </a:bodyPr>
          <a:lstStyle/>
          <a:p>
            <a:pPr algn="ctr"/>
            <a:r>
              <a:rPr lang="en-GB" sz="3200" b="1" u="sng" dirty="0" smtClean="0">
                <a:solidFill>
                  <a:srgbClr val="7030A0"/>
                </a:solidFill>
                <a:latin typeface="Comic Sans MS" panose="030F0702030302020204" pitchFamily="66" charset="0"/>
              </a:rPr>
              <a:t>Term 5 Home Learning Pack Part 2 – Nature </a:t>
            </a:r>
            <a:endParaRPr lang="en-GB" sz="3200" b="1" u="sng" dirty="0">
              <a:solidFill>
                <a:srgbClr val="7030A0"/>
              </a:solidFill>
              <a:latin typeface="Comic Sans MS" panose="030F0702030302020204" pitchFamily="66" charset="0"/>
            </a:endParaRPr>
          </a:p>
        </p:txBody>
      </p:sp>
      <p:sp>
        <p:nvSpPr>
          <p:cNvPr id="5" name="TextBox 4"/>
          <p:cNvSpPr txBox="1"/>
          <p:nvPr/>
        </p:nvSpPr>
        <p:spPr>
          <a:xfrm>
            <a:off x="9875520" y="5516700"/>
            <a:ext cx="1985554" cy="1200329"/>
          </a:xfrm>
          <a:prstGeom prst="rect">
            <a:avLst/>
          </a:prstGeom>
          <a:noFill/>
        </p:spPr>
        <p:txBody>
          <a:bodyPr wrap="square" rtlCol="0">
            <a:spAutoFit/>
          </a:bodyPr>
          <a:lstStyle/>
          <a:p>
            <a:r>
              <a:rPr lang="en-GB" dirty="0" smtClean="0"/>
              <a:t>‘Wheat Field with Cypresses’ </a:t>
            </a:r>
          </a:p>
          <a:p>
            <a:r>
              <a:rPr lang="en-GB" dirty="0" smtClean="0"/>
              <a:t>1889 </a:t>
            </a:r>
          </a:p>
          <a:p>
            <a:r>
              <a:rPr lang="en-GB" dirty="0" smtClean="0"/>
              <a:t>Vincent Van Gogh </a:t>
            </a:r>
            <a:endParaRPr lang="en-GB" dirty="0"/>
          </a:p>
        </p:txBody>
      </p:sp>
    </p:spTree>
    <p:extLst>
      <p:ext uri="{BB962C8B-B14F-4D97-AF65-F5344CB8AC3E}">
        <p14:creationId xmlns:p14="http://schemas.microsoft.com/office/powerpoint/2010/main" val="37326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vangoghgallery.com/img/starry_night_fu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58" y="141184"/>
            <a:ext cx="8243842" cy="65306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784080" y="5748523"/>
            <a:ext cx="2090058" cy="923330"/>
          </a:xfrm>
          <a:prstGeom prst="rect">
            <a:avLst/>
          </a:prstGeom>
          <a:noFill/>
        </p:spPr>
        <p:txBody>
          <a:bodyPr wrap="square" rtlCol="0">
            <a:spAutoFit/>
          </a:bodyPr>
          <a:lstStyle/>
          <a:p>
            <a:r>
              <a:rPr lang="en-GB" dirty="0" smtClean="0"/>
              <a:t>‘The Starry Night’ </a:t>
            </a:r>
          </a:p>
          <a:p>
            <a:r>
              <a:rPr lang="en-GB" dirty="0" smtClean="0"/>
              <a:t>1889</a:t>
            </a:r>
          </a:p>
          <a:p>
            <a:r>
              <a:rPr lang="en-GB" dirty="0" smtClean="0"/>
              <a:t>Vincent Van Gogh </a:t>
            </a:r>
            <a:endParaRPr lang="en-GB" dirty="0"/>
          </a:p>
        </p:txBody>
      </p:sp>
    </p:spTree>
    <p:extLst>
      <p:ext uri="{BB962C8B-B14F-4D97-AF65-F5344CB8AC3E}">
        <p14:creationId xmlns:p14="http://schemas.microsoft.com/office/powerpoint/2010/main" val="1136890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Wheat Field with Cypresses (1889-1890) by Vincent van Gogh : adul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Starry Night Van Gogh | Книжка-раскраска, Винсент ван гог, Раскраски"/>
          <p:cNvPicPr>
            <a:picLocks noChangeAspect="1" noChangeArrowheads="1"/>
          </p:cNvPicPr>
          <p:nvPr/>
        </p:nvPicPr>
        <p:blipFill rotWithShape="1">
          <a:blip r:embed="rId2">
            <a:extLst>
              <a:ext uri="{28A0092B-C50C-407E-A947-70E740481C1C}">
                <a14:useLocalDpi xmlns:a14="http://schemas.microsoft.com/office/drawing/2010/main" val="0"/>
              </a:ext>
            </a:extLst>
          </a:blip>
          <a:srcRect t="2707" b="10603"/>
          <a:stretch/>
        </p:blipFill>
        <p:spPr bwMode="auto">
          <a:xfrm>
            <a:off x="1775370" y="160338"/>
            <a:ext cx="8322219" cy="6659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156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5394" y="287383"/>
            <a:ext cx="10659292" cy="6370975"/>
          </a:xfrm>
          <a:prstGeom prst="rect">
            <a:avLst/>
          </a:prstGeom>
          <a:noFill/>
        </p:spPr>
        <p:txBody>
          <a:bodyPr wrap="square" rtlCol="0">
            <a:spAutoFit/>
          </a:bodyPr>
          <a:lstStyle/>
          <a:p>
            <a:r>
              <a:rPr lang="en-GB" sz="2400" b="1" u="sng" dirty="0" smtClean="0">
                <a:solidFill>
                  <a:srgbClr val="7030A0"/>
                </a:solidFill>
                <a:latin typeface="Comic Sans MS" panose="030F0702030302020204" pitchFamily="66" charset="0"/>
              </a:rPr>
              <a:t>Task 4/Week 4</a:t>
            </a:r>
          </a:p>
          <a:p>
            <a:r>
              <a:rPr lang="en-GB" sz="2400" dirty="0" smtClean="0">
                <a:solidFill>
                  <a:srgbClr val="7030A0"/>
                </a:solidFill>
                <a:latin typeface="Comic Sans MS" panose="030F0702030302020204" pitchFamily="66" charset="0"/>
              </a:rPr>
              <a:t>Look at the work of Vincent Van Gogh. He has painted the landscape and focused on the shapes of the clouds in the sky. Do you like the colours he has used? Van Gogh has painted a field in the day time and  a town in the night time. Notice the dashes he has painted to create the clouds and the stars in the sky. </a:t>
            </a:r>
          </a:p>
          <a:p>
            <a:r>
              <a:rPr lang="en-GB" sz="2400" dirty="0" smtClean="0">
                <a:solidFill>
                  <a:srgbClr val="7030A0"/>
                </a:solidFill>
                <a:latin typeface="Comic Sans MS" panose="030F0702030302020204" pitchFamily="66" charset="0"/>
              </a:rPr>
              <a:t>Draw the view of the sky from your garden or window. Try and choose a cloudy day. Use small dashes to add colour and swirls to show how the clouds are moving. </a:t>
            </a:r>
          </a:p>
          <a:p>
            <a:r>
              <a:rPr lang="en-GB" sz="2400" dirty="0" smtClean="0">
                <a:solidFill>
                  <a:srgbClr val="7030A0"/>
                </a:solidFill>
                <a:latin typeface="Comic Sans MS" panose="030F0702030302020204" pitchFamily="66" charset="0"/>
              </a:rPr>
              <a:t>You can use the black and white copy to help you, but if you can, try and draw the clouds yourself. </a:t>
            </a:r>
          </a:p>
          <a:p>
            <a:endParaRPr lang="en-GB" sz="2400" dirty="0">
              <a:solidFill>
                <a:srgbClr val="7030A0"/>
              </a:solidFill>
              <a:latin typeface="Comic Sans MS" panose="030F0702030302020204" pitchFamily="66" charset="0"/>
            </a:endParaRPr>
          </a:p>
          <a:p>
            <a:r>
              <a:rPr lang="en-GB" sz="2400" dirty="0" smtClean="0">
                <a:solidFill>
                  <a:srgbClr val="7030A0"/>
                </a:solidFill>
                <a:latin typeface="Comic Sans MS" panose="030F0702030302020204" pitchFamily="66" charset="0"/>
              </a:rPr>
              <a:t>The link below takes you to the Van Gogh Museum if you would like to see any more of his work. </a:t>
            </a:r>
          </a:p>
          <a:p>
            <a:endParaRPr lang="en-GB" sz="2400" dirty="0">
              <a:solidFill>
                <a:srgbClr val="7030A0"/>
              </a:solidFill>
              <a:latin typeface="Comic Sans MS" panose="030F0702030302020204" pitchFamily="66" charset="0"/>
            </a:endParaRPr>
          </a:p>
          <a:p>
            <a:r>
              <a:rPr lang="en-GB" sz="2400" dirty="0" smtClean="0">
                <a:solidFill>
                  <a:srgbClr val="7030A0"/>
                </a:solidFill>
                <a:latin typeface="Comic Sans MS" panose="030F0702030302020204" pitchFamily="66" charset="0"/>
              </a:rPr>
              <a:t> </a:t>
            </a:r>
            <a:r>
              <a:rPr lang="en-GB" sz="2400" dirty="0" smtClean="0">
                <a:hlinkClick r:id="rId2"/>
              </a:rPr>
              <a:t>https://www.vangoghmuseum.nl/en</a:t>
            </a:r>
            <a:r>
              <a:rPr lang="en-GB" sz="2400" dirty="0" smtClean="0"/>
              <a:t> </a:t>
            </a:r>
            <a:endParaRPr lang="en-GB" sz="2400" dirty="0">
              <a:solidFill>
                <a:srgbClr val="7030A0"/>
              </a:solidFill>
              <a:latin typeface="Comic Sans MS" panose="030F0702030302020204" pitchFamily="66" charset="0"/>
            </a:endParaRPr>
          </a:p>
          <a:p>
            <a:r>
              <a:rPr lang="en-GB" sz="2400" b="1" u="sng" dirty="0" smtClean="0">
                <a:solidFill>
                  <a:srgbClr val="7030A0"/>
                </a:solidFill>
                <a:latin typeface="Comic Sans MS" panose="030F0702030302020204" pitchFamily="66" charset="0"/>
              </a:rPr>
              <a:t> </a:t>
            </a:r>
            <a:endParaRPr lang="en-GB" sz="2400" b="1" u="sng"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699781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87783" y="169817"/>
            <a:ext cx="5525588" cy="523220"/>
          </a:xfrm>
          <a:prstGeom prst="rect">
            <a:avLst/>
          </a:prstGeom>
          <a:noFill/>
        </p:spPr>
        <p:txBody>
          <a:bodyPr wrap="square" rtlCol="0">
            <a:spAutoFit/>
          </a:bodyPr>
          <a:lstStyle/>
          <a:p>
            <a:r>
              <a:rPr lang="en-GB" sz="2800" b="1" u="sng" dirty="0" smtClean="0">
                <a:solidFill>
                  <a:srgbClr val="00B050"/>
                </a:solidFill>
                <a:latin typeface="Comic Sans MS" panose="030F0702030302020204" pitchFamily="66" charset="0"/>
              </a:rPr>
              <a:t>Task 5 – Mosaic in the Garden </a:t>
            </a:r>
            <a:endParaRPr lang="en-GB" sz="2800" b="1" u="sng" dirty="0">
              <a:solidFill>
                <a:srgbClr val="00B050"/>
              </a:solidFill>
              <a:latin typeface="Comic Sans MS" panose="030F0702030302020204" pitchFamily="66" charset="0"/>
            </a:endParaRPr>
          </a:p>
        </p:txBody>
      </p:sp>
      <p:pic>
        <p:nvPicPr>
          <p:cNvPr id="3" name="Picture 5" descr="Ladybird_L_Mosaic_Kit_Martin_Chee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964" y="1025732"/>
            <a:ext cx="5016617" cy="5016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yellow-daisy-garden-mosa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2757" y="1025732"/>
            <a:ext cx="5101227" cy="510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9922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snail_to_up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635" y="939618"/>
            <a:ext cx="5264331" cy="5134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stepping_stone_b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7291" y="760905"/>
            <a:ext cx="5491844" cy="549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7635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sect Coloring P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612316">
            <a:off x="2422247" y="-1347904"/>
            <a:ext cx="8430824" cy="8848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4423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ladybird-survey.org/images/id/7-spot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486" y="505495"/>
            <a:ext cx="5820223" cy="58202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353837" y="669701"/>
            <a:ext cx="4288664" cy="1107996"/>
          </a:xfrm>
          <a:prstGeom prst="rect">
            <a:avLst/>
          </a:prstGeom>
          <a:noFill/>
        </p:spPr>
        <p:txBody>
          <a:bodyPr wrap="square" rtlCol="0">
            <a:spAutoFit/>
          </a:bodyPr>
          <a:lstStyle/>
          <a:p>
            <a:r>
              <a:rPr lang="en-GB" sz="6600" dirty="0" smtClean="0">
                <a:latin typeface="Comic Sans MS" panose="030F0702030302020204" pitchFamily="66" charset="0"/>
              </a:rPr>
              <a:t>Ladybird</a:t>
            </a:r>
            <a:endParaRPr lang="en-GB" sz="6600" dirty="0">
              <a:latin typeface="Comic Sans MS" panose="030F0702030302020204" pitchFamily="66" charset="0"/>
            </a:endParaRPr>
          </a:p>
        </p:txBody>
      </p:sp>
    </p:spTree>
    <p:extLst>
      <p:ext uri="{BB962C8B-B14F-4D97-AF65-F5344CB8AC3E}">
        <p14:creationId xmlns:p14="http://schemas.microsoft.com/office/powerpoint/2010/main" val="25066151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nsect Coloring P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905358" y="-1772032"/>
            <a:ext cx="7813307" cy="1043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1140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butterflyutopia.com/BIG/019a-monarch_butterf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999" y="553455"/>
            <a:ext cx="7674101" cy="58602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413973" y="4850087"/>
            <a:ext cx="4270721" cy="1200329"/>
          </a:xfrm>
          <a:prstGeom prst="rect">
            <a:avLst/>
          </a:prstGeom>
        </p:spPr>
        <p:txBody>
          <a:bodyPr wrap="none">
            <a:spAutoFit/>
          </a:bodyPr>
          <a:lstStyle/>
          <a:p>
            <a:r>
              <a:rPr lang="en-GB" sz="7200" dirty="0" smtClean="0">
                <a:latin typeface="Comic Sans MS" panose="030F0702030302020204" pitchFamily="66" charset="0"/>
              </a:rPr>
              <a:t>Butterfly</a:t>
            </a:r>
            <a:endParaRPr lang="en-GB" sz="7200" dirty="0">
              <a:latin typeface="Comic Sans MS" panose="030F0702030302020204" pitchFamily="66" charset="0"/>
            </a:endParaRPr>
          </a:p>
        </p:txBody>
      </p:sp>
    </p:spTree>
    <p:extLst>
      <p:ext uri="{BB962C8B-B14F-4D97-AF65-F5344CB8AC3E}">
        <p14:creationId xmlns:p14="http://schemas.microsoft.com/office/powerpoint/2010/main" val="392029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nsect Coloring Pages"/>
          <p:cNvPicPr>
            <a:picLocks noChangeAspect="1" noChangeArrowheads="1"/>
          </p:cNvPicPr>
          <p:nvPr/>
        </p:nvPicPr>
        <p:blipFill rotWithShape="1">
          <a:blip r:embed="rId2">
            <a:extLst>
              <a:ext uri="{28A0092B-C50C-407E-A947-70E740481C1C}">
                <a14:useLocalDpi xmlns:a14="http://schemas.microsoft.com/office/drawing/2010/main" val="0"/>
              </a:ext>
            </a:extLst>
          </a:blip>
          <a:srcRect t="-1" b="1144"/>
          <a:stretch/>
        </p:blipFill>
        <p:spPr bwMode="auto">
          <a:xfrm rot="16200000">
            <a:off x="1683741" y="-2098166"/>
            <a:ext cx="8447768" cy="11134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6023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warrenphotographic.co.uk/photography/bigs/13498-Meadow-Grasshopper-white-backgrou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98" y="-151711"/>
            <a:ext cx="10684704" cy="700971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68972" y="5417691"/>
            <a:ext cx="5447325" cy="1200329"/>
          </a:xfrm>
          <a:prstGeom prst="rect">
            <a:avLst/>
          </a:prstGeom>
        </p:spPr>
        <p:txBody>
          <a:bodyPr wrap="none">
            <a:spAutoFit/>
          </a:bodyPr>
          <a:lstStyle/>
          <a:p>
            <a:r>
              <a:rPr lang="en-GB" sz="7200" dirty="0" smtClean="0">
                <a:latin typeface="Comic Sans MS" panose="030F0702030302020204" pitchFamily="66" charset="0"/>
              </a:rPr>
              <a:t>grasshopper</a:t>
            </a:r>
            <a:endParaRPr lang="en-GB" sz="7200" dirty="0">
              <a:latin typeface="Comic Sans MS" panose="030F0702030302020204" pitchFamily="66" charset="0"/>
            </a:endParaRPr>
          </a:p>
        </p:txBody>
      </p:sp>
    </p:spTree>
    <p:extLst>
      <p:ext uri="{BB962C8B-B14F-4D97-AF65-F5344CB8AC3E}">
        <p14:creationId xmlns:p14="http://schemas.microsoft.com/office/powerpoint/2010/main" val="37567678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my-coloring.com/coloring_pages_insects/imag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976202" y="-597688"/>
            <a:ext cx="6935484" cy="7641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5951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7/7a/Panagaeus_cruxmajor_b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70970"/>
            <a:ext cx="11321149" cy="5508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659481" y="5404439"/>
            <a:ext cx="2478564" cy="1015663"/>
          </a:xfrm>
          <a:prstGeom prst="rect">
            <a:avLst/>
          </a:prstGeom>
        </p:spPr>
        <p:txBody>
          <a:bodyPr wrap="none">
            <a:spAutoFit/>
          </a:bodyPr>
          <a:lstStyle/>
          <a:p>
            <a:r>
              <a:rPr lang="en-GB" sz="6000" dirty="0" smtClean="0">
                <a:latin typeface="Comic Sans MS" panose="030F0702030302020204" pitchFamily="66" charset="0"/>
              </a:rPr>
              <a:t>beetle</a:t>
            </a:r>
            <a:endParaRPr lang="en-GB" sz="6000" dirty="0">
              <a:latin typeface="Comic Sans MS" panose="030F0702030302020204" pitchFamily="66" charset="0"/>
            </a:endParaRPr>
          </a:p>
        </p:txBody>
      </p:sp>
    </p:spTree>
    <p:extLst>
      <p:ext uri="{BB962C8B-B14F-4D97-AF65-F5344CB8AC3E}">
        <p14:creationId xmlns:p14="http://schemas.microsoft.com/office/powerpoint/2010/main" val="38362082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451" y="352697"/>
            <a:ext cx="11194869" cy="3539430"/>
          </a:xfrm>
          <a:prstGeom prst="rect">
            <a:avLst/>
          </a:prstGeom>
          <a:noFill/>
        </p:spPr>
        <p:txBody>
          <a:bodyPr wrap="square" rtlCol="0">
            <a:spAutoFit/>
          </a:bodyPr>
          <a:lstStyle/>
          <a:p>
            <a:r>
              <a:rPr lang="en-GB" sz="2800" b="1" u="sng" dirty="0" smtClean="0">
                <a:solidFill>
                  <a:srgbClr val="00B050"/>
                </a:solidFill>
                <a:latin typeface="Comic Sans MS" panose="030F0702030302020204" pitchFamily="66" charset="0"/>
              </a:rPr>
              <a:t>Task 5/Week 5 </a:t>
            </a:r>
          </a:p>
          <a:p>
            <a:r>
              <a:rPr lang="en-GB" sz="2800" dirty="0" smtClean="0">
                <a:solidFill>
                  <a:srgbClr val="00B050"/>
                </a:solidFill>
                <a:latin typeface="Comic Sans MS" panose="030F0702030302020204" pitchFamily="66" charset="0"/>
              </a:rPr>
              <a:t>Look at the different insects. Draw insects in the garden, if you have a magnify glass you may want to use it to help you draw the insects. </a:t>
            </a:r>
          </a:p>
          <a:p>
            <a:r>
              <a:rPr lang="en-GB" sz="2800" dirty="0" smtClean="0">
                <a:solidFill>
                  <a:srgbClr val="00B050"/>
                </a:solidFill>
                <a:latin typeface="Comic Sans MS" panose="030F0702030302020204" pitchFamily="66" charset="0"/>
              </a:rPr>
              <a:t>Draw your insect large on your paper. Cut up coloured paper into 1cm squares and use them to create a mosaic of your insects. </a:t>
            </a:r>
          </a:p>
          <a:p>
            <a:r>
              <a:rPr lang="en-GB" sz="2800" dirty="0" smtClean="0">
                <a:solidFill>
                  <a:srgbClr val="00B050"/>
                </a:solidFill>
                <a:latin typeface="Comic Sans MS" panose="030F0702030302020204" pitchFamily="66" charset="0"/>
              </a:rPr>
              <a:t>You can use the pictures of insects to help you if you can’t use a garden. </a:t>
            </a:r>
          </a:p>
        </p:txBody>
      </p:sp>
    </p:spTree>
    <p:extLst>
      <p:ext uri="{BB962C8B-B14F-4D97-AF65-F5344CB8AC3E}">
        <p14:creationId xmlns:p14="http://schemas.microsoft.com/office/powerpoint/2010/main" val="1700569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tty Painted Flower Pots – showmemam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838" y="744583"/>
            <a:ext cx="3465330" cy="28346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34194" y="143691"/>
            <a:ext cx="6766560" cy="461665"/>
          </a:xfrm>
          <a:prstGeom prst="rect">
            <a:avLst/>
          </a:prstGeom>
          <a:noFill/>
        </p:spPr>
        <p:txBody>
          <a:bodyPr wrap="square" rtlCol="0">
            <a:spAutoFit/>
          </a:bodyPr>
          <a:lstStyle/>
          <a:p>
            <a:r>
              <a:rPr lang="en-GB" sz="2400" b="1" u="sng" dirty="0" smtClean="0">
                <a:solidFill>
                  <a:srgbClr val="FF3300"/>
                </a:solidFill>
                <a:latin typeface="Comic Sans MS" panose="030F0702030302020204" pitchFamily="66" charset="0"/>
              </a:rPr>
              <a:t>Task 6/Week 6  - Design a Flower </a:t>
            </a:r>
            <a:r>
              <a:rPr lang="en-GB" sz="2400" b="1" u="sng" dirty="0">
                <a:solidFill>
                  <a:srgbClr val="FF3300"/>
                </a:solidFill>
                <a:latin typeface="Comic Sans MS" panose="030F0702030302020204" pitchFamily="66" charset="0"/>
              </a:rPr>
              <a:t>P</a:t>
            </a:r>
            <a:r>
              <a:rPr lang="en-GB" sz="2400" b="1" u="sng" dirty="0" smtClean="0">
                <a:solidFill>
                  <a:srgbClr val="FF3300"/>
                </a:solidFill>
                <a:latin typeface="Comic Sans MS" panose="030F0702030302020204" pitchFamily="66" charset="0"/>
              </a:rPr>
              <a:t>ot. </a:t>
            </a:r>
            <a:endParaRPr lang="en-GB" sz="2400" b="1" u="sng" dirty="0">
              <a:solidFill>
                <a:srgbClr val="FF3300"/>
              </a:solidFill>
              <a:latin typeface="Comic Sans MS" panose="030F0702030302020204" pitchFamily="66" charset="0"/>
            </a:endParaRPr>
          </a:p>
        </p:txBody>
      </p:sp>
      <p:pic>
        <p:nvPicPr>
          <p:cNvPr id="1028" name="Picture 4" descr="Kids Craft – Brentwood Public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9079" y="829805"/>
            <a:ext cx="4306095" cy="26641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ustic style hand painted pot.Vibrant and Colorful! ***You will ..."/>
          <p:cNvPicPr>
            <a:picLocks noChangeAspect="1" noChangeArrowheads="1"/>
          </p:cNvPicPr>
          <p:nvPr/>
        </p:nvPicPr>
        <p:blipFill rotWithShape="1">
          <a:blip r:embed="rId4">
            <a:extLst>
              <a:ext uri="{28A0092B-C50C-407E-A947-70E740481C1C}">
                <a14:useLocalDpi xmlns:a14="http://schemas.microsoft.com/office/drawing/2010/main" val="0"/>
              </a:ext>
            </a:extLst>
          </a:blip>
          <a:srcRect t="11242"/>
          <a:stretch/>
        </p:blipFill>
        <p:spPr bwMode="auto">
          <a:xfrm>
            <a:off x="625838" y="3718450"/>
            <a:ext cx="3240768" cy="299756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aint Your Own Pot | Painted flower pots, Flower pots, Flower pot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9079" y="3648836"/>
            <a:ext cx="3136789" cy="313679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ainbow Painted Flower Pots for Kids or Adults - DIY Candy"/>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616" t="13734" r="11640"/>
          <a:stretch/>
        </p:blipFill>
        <p:spPr bwMode="auto">
          <a:xfrm>
            <a:off x="7968341" y="3648836"/>
            <a:ext cx="3771173" cy="31101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and Painted And Decoupaged Terracotta Flower P... - Folksy"/>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9947" r="6827" b="10328"/>
          <a:stretch/>
        </p:blipFill>
        <p:spPr bwMode="auto">
          <a:xfrm>
            <a:off x="9157446" y="332023"/>
            <a:ext cx="2201017" cy="316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609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flowerpo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997" y="530825"/>
            <a:ext cx="5699474" cy="596456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result for flowerpo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0045" y="530826"/>
            <a:ext cx="5699474" cy="5964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961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87384"/>
            <a:ext cx="11234057" cy="3539430"/>
          </a:xfrm>
          <a:prstGeom prst="rect">
            <a:avLst/>
          </a:prstGeom>
          <a:noFill/>
        </p:spPr>
        <p:txBody>
          <a:bodyPr wrap="square" rtlCol="0">
            <a:spAutoFit/>
          </a:bodyPr>
          <a:lstStyle/>
          <a:p>
            <a:r>
              <a:rPr lang="en-GB" sz="2800" b="1" u="sng" dirty="0" smtClean="0">
                <a:solidFill>
                  <a:srgbClr val="FF0000"/>
                </a:solidFill>
                <a:latin typeface="Comic Sans MS" panose="030F0702030302020204" pitchFamily="66" charset="0"/>
              </a:rPr>
              <a:t>Task 6/Week 6</a:t>
            </a:r>
          </a:p>
          <a:p>
            <a:r>
              <a:rPr lang="en-GB" sz="2800" dirty="0" smtClean="0">
                <a:solidFill>
                  <a:srgbClr val="FF0000"/>
                </a:solidFill>
                <a:latin typeface="Comic Sans MS" panose="030F0702030302020204" pitchFamily="66" charset="0"/>
              </a:rPr>
              <a:t>Design a flower pot inspired by the garden. You can use the template to draw a design and if you have paints and a flower pot try and transfer your design onto the pot.  </a:t>
            </a:r>
          </a:p>
          <a:p>
            <a:r>
              <a:rPr lang="en-GB" sz="2800" dirty="0" smtClean="0">
                <a:solidFill>
                  <a:srgbClr val="FF0000"/>
                </a:solidFill>
                <a:latin typeface="Comic Sans MS" panose="030F0702030302020204" pitchFamily="66" charset="0"/>
              </a:rPr>
              <a:t>If you want to paint shapes, you can use masking tape to make straight lines. </a:t>
            </a:r>
          </a:p>
          <a:p>
            <a:r>
              <a:rPr lang="en-GB" sz="2800" dirty="0" smtClean="0">
                <a:solidFill>
                  <a:srgbClr val="FF0000"/>
                </a:solidFill>
                <a:latin typeface="Comic Sans MS" panose="030F0702030302020204" pitchFamily="66" charset="0"/>
              </a:rPr>
              <a:t>You may want to wait for the paint to dry and then paint a second layer. </a:t>
            </a:r>
            <a:endParaRPr lang="en-GB" sz="28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9411914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TotalTime>
  <Words>357</Words>
  <Application>Microsoft Office PowerPoint</Application>
  <PresentationFormat>Widescreen</PresentationFormat>
  <Paragraphs>30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Ifield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O'Neill</dc:creator>
  <cp:lastModifiedBy>Sam Browne</cp:lastModifiedBy>
  <cp:revision>4</cp:revision>
  <dcterms:created xsi:type="dcterms:W3CDTF">2020-05-11T11:58:48Z</dcterms:created>
  <dcterms:modified xsi:type="dcterms:W3CDTF">2020-05-11T21:14:48Z</dcterms:modified>
</cp:coreProperties>
</file>