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7" d="100"/>
          <a:sy n="77" d="100"/>
        </p:scale>
        <p:origin x="51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18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259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867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181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74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955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716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1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33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909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081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DFC6E-736B-43BF-AED2-C26128141E46}" type="datetimeFigureOut">
              <a:rPr lang="en-GB" smtClean="0"/>
              <a:pPr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9508A-E4F7-4ABF-AF85-C7D0A42E9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995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lnHIgRhJctc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btGqUT2HEKU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audio" Target="../media/audio3.wav"/><Relationship Id="rId7" Type="http://schemas.openxmlformats.org/officeDocument/2006/relationships/hyperlink" Target="https://www.google.co.uk/url?sa=i&amp;rct=j&amp;q=&amp;esrc=s&amp;source=images&amp;cd=&amp;cad=rja&amp;uact=8&amp;ved=0ahUKEwjxpfK12IfQAhWDzxQKHcNnCBwQjRwIBw&amp;url=https://sciencetechnologyandhealth.wordpress.com/2015/05/27/how-to-avoid-the-misery-of-bad-teeth/&amp;bvm=bv.137132246,d.ZGg&amp;psig=AFQjCNGbFXgZjfd8n9d41Yp1JYQMf8FTFA&amp;ust=1478094218870553" TargetMode="External"/><Relationship Id="rId12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3.jpeg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audio" Target="../media/audio5.wav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2.png"/><Relationship Id="rId3" Type="http://schemas.openxmlformats.org/officeDocument/2006/relationships/hyperlink" Target="https://www.google.co.uk/url?sa=i&amp;rct=j&amp;q=&amp;esrc=s&amp;source=images&amp;cd=&amp;cad=rja&amp;uact=8&amp;ved=0ahUKEwjxpfK12IfQAhWDzxQKHcNnCBwQjRwIBw&amp;url=https://sciencetechnologyandhealth.wordpress.com/2015/05/27/how-to-avoid-the-misery-of-bad-teeth/&amp;bvm=bv.137132246,d.ZGg&amp;psig=AFQjCNGbFXgZjfd8n9d41Yp1JYQMf8FTFA&amp;ust=1478094218870553" TargetMode="External"/><Relationship Id="rId7" Type="http://schemas.openxmlformats.org/officeDocument/2006/relationships/image" Target="../media/image29.png"/><Relationship Id="rId12" Type="http://schemas.openxmlformats.org/officeDocument/2006/relationships/image" Target="../media/image31.png"/><Relationship Id="rId17" Type="http://schemas.openxmlformats.org/officeDocument/2006/relationships/image" Target="../media/image25.png"/><Relationship Id="rId2" Type="http://schemas.openxmlformats.org/officeDocument/2006/relationships/image" Target="../media/image12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20.png"/><Relationship Id="rId5" Type="http://schemas.openxmlformats.org/officeDocument/2006/relationships/image" Target="../media/image27.png"/><Relationship Id="rId15" Type="http://schemas.openxmlformats.org/officeDocument/2006/relationships/image" Target="../media/image33.png"/><Relationship Id="rId10" Type="http://schemas.openxmlformats.org/officeDocument/2006/relationships/image" Target="../media/image19.png"/><Relationship Id="rId4" Type="http://schemas.openxmlformats.org/officeDocument/2006/relationships/image" Target="../media/image10.jpeg"/><Relationship Id="rId9" Type="http://schemas.openxmlformats.org/officeDocument/2006/relationships/image" Target="../media/image26.pn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google.co.uk/webhp?hl=en&amp;sa=X&amp;ved=0ahUKEwjep9zesIjQAhVjD8AKHWC5Dk0QPAgD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6000" y="4025899"/>
            <a:ext cx="3003594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35837" y="1112520"/>
            <a:ext cx="2905405" cy="1688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52574" y="1987868"/>
            <a:ext cx="3400425" cy="2518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05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3192" y="1837732"/>
            <a:ext cx="4245526" cy="16921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14386" y="331995"/>
            <a:ext cx="5362740" cy="14300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439" y="3576775"/>
            <a:ext cx="3078480" cy="1347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828" y="2171963"/>
            <a:ext cx="4240517" cy="323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81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eeth Chatter-SoundBible.com-50412432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2543" y="0"/>
            <a:ext cx="5902633" cy="12871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86304" y="3337560"/>
            <a:ext cx="6727244" cy="10710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679" y="1829995"/>
            <a:ext cx="2299041" cy="1006115"/>
          </a:xfrm>
          <a:prstGeom prst="rect">
            <a:avLst/>
          </a:prstGeom>
        </p:spPr>
      </p:pic>
      <p:pic>
        <p:nvPicPr>
          <p:cNvPr id="6" name="Picture 2" descr="Image result for bad teeth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011" y="4582525"/>
            <a:ext cx="2754549" cy="183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062085" y="1732447"/>
            <a:ext cx="2733675" cy="135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38101" y="1561806"/>
            <a:ext cx="2621379" cy="1630022"/>
          </a:xfrm>
          <a:prstGeom prst="rect">
            <a:avLst/>
          </a:prstGeom>
        </p:spPr>
      </p:pic>
      <p:pic>
        <p:nvPicPr>
          <p:cNvPr id="13315" name="Picture 3" descr="Image result for discoloured teeth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7535" y="4732337"/>
            <a:ext cx="2857500" cy="1895476"/>
          </a:xfrm>
          <a:prstGeom prst="rect">
            <a:avLst/>
          </a:prstGeom>
          <a:noFill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90099" y="4800601"/>
            <a:ext cx="3060128" cy="163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0576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oofy Laugh-SoundBible.com-18093311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ld Scream-SoundBible.com-195174111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00"/>
                            </p:stCondLst>
                            <p:childTnLst>
                              <p:par>
                                <p:cTn id="9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6278880" y="243840"/>
            <a:ext cx="5623560" cy="6370320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28600" y="228600"/>
            <a:ext cx="5623560" cy="637032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202" y="533924"/>
            <a:ext cx="5050311" cy="11119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57496" y="455820"/>
            <a:ext cx="5088077" cy="1037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230" y="2216286"/>
            <a:ext cx="3288984" cy="1527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402" y="4957819"/>
            <a:ext cx="2443590" cy="16278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6" y="3926083"/>
            <a:ext cx="1862629" cy="16460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605" y="3871933"/>
            <a:ext cx="2240024" cy="16053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746" y="4693921"/>
            <a:ext cx="1771792" cy="15237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801" y="4210531"/>
            <a:ext cx="1504582" cy="20988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006" y="1577526"/>
            <a:ext cx="2868652" cy="191243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352" y="1585070"/>
            <a:ext cx="1810407" cy="18104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972" y="3062056"/>
            <a:ext cx="1295428" cy="22571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579" y="1695244"/>
            <a:ext cx="3108410" cy="206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4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Kids Cheering-SoundBible.com-68181382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3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781" y="2391973"/>
            <a:ext cx="5918474" cy="3680215"/>
          </a:xfrm>
          <a:prstGeom prst="rect">
            <a:avLst/>
          </a:prstGeom>
        </p:spPr>
      </p:pic>
      <p:pic>
        <p:nvPicPr>
          <p:cNvPr id="3" name="Picture 2" descr="Image result for bad teeth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467" y="2391973"/>
            <a:ext cx="5520323" cy="368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5162" y="2469093"/>
            <a:ext cx="1504950" cy="9048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59085" y="2475660"/>
            <a:ext cx="1428750" cy="828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563" y="1381327"/>
            <a:ext cx="1813037" cy="8420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231" y="0"/>
            <a:ext cx="1676556" cy="11168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7472" y="0"/>
            <a:ext cx="2118383" cy="14100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309" y="0"/>
            <a:ext cx="1356010" cy="11983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729" y="1284051"/>
            <a:ext cx="1396548" cy="10008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577" y="1191286"/>
            <a:ext cx="1913969" cy="10928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11" y="1091380"/>
            <a:ext cx="1419473" cy="12207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014" y="580624"/>
            <a:ext cx="1349986" cy="18831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525" y="0"/>
            <a:ext cx="2117924" cy="14119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802" y="0"/>
            <a:ext cx="1600564" cy="16005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530" y="0"/>
            <a:ext cx="1208311" cy="210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03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0.19896 0.35069 L 0.19896 0.35069 " pathEditMode="relative" ptsTypes="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0.64896 0.23194 L 0.64896 0.23194 " pathEditMode="relative" ptsTypes="A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7.03704E-6 L 0.42239 0.59398 L 0.42239 0.59398 " pathEditMode="relative" ptsTypes="A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82 -0.00972 L -0.12044 0.46551 " pathEditMode="relative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1 -0.00023 L -0.13463 0.58241 " pathEditMode="relative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95 0.00208 L 0.17604 0.54421 " pathEditMode="relative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93 -0.01065 L -0.05625 0.41852 " pathEditMode="relative" ptsTypes="AA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54 -0.0051 L -0.58828 0.40069 " pathEditMode="relative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1 -0.01713 L 0.08581 0.57408 " pathEditMode="relative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7.40741E-7 L 0.00495 7.40741E-7 L -0.50221 0.34792 " pathEditMode="relative" ptsTypes="AAA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81 0.00417 L -0.06419 0.30255 " pathEditMode="relative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132" y="556720"/>
            <a:ext cx="7659050" cy="13982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9132" y="4980709"/>
            <a:ext cx="7281737" cy="14200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9132" y="2473543"/>
            <a:ext cx="6916977" cy="187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94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722" y="235169"/>
            <a:ext cx="2797094" cy="1089134"/>
          </a:xfrm>
          <a:prstGeom prst="rect">
            <a:avLst/>
          </a:prstGeom>
        </p:spPr>
      </p:pic>
      <p:pic>
        <p:nvPicPr>
          <p:cNvPr id="2052" name="Picture 4" descr="Image result for toothpaste amount adult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3900" y="1797094"/>
            <a:ext cx="7421770" cy="3092405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8348" y="5238433"/>
            <a:ext cx="46196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01038" y="5195888"/>
            <a:ext cx="351472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3403601" y="381000"/>
            <a:ext cx="8013201" cy="1031875"/>
            <a:chOff x="3403601" y="381000"/>
            <a:chExt cx="8013201" cy="103187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30650" y="381000"/>
              <a:ext cx="7486152" cy="1031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403601" y="390451"/>
              <a:ext cx="522288" cy="1008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Rectangle 2"/>
          <p:cNvSpPr/>
          <p:nvPr/>
        </p:nvSpPr>
        <p:spPr>
          <a:xfrm>
            <a:off x="4335517" y="5195888"/>
            <a:ext cx="1466193" cy="11576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82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DF29E57-D4D1-41C7-A7DF-E9714D3D9AA2}"/>
              </a:ext>
            </a:extLst>
          </p:cNvPr>
          <p:cNvGrpSpPr/>
          <p:nvPr/>
        </p:nvGrpSpPr>
        <p:grpSpPr>
          <a:xfrm>
            <a:off x="303848" y="474345"/>
            <a:ext cx="10274617" cy="1910715"/>
            <a:chOff x="303848" y="474345"/>
            <a:chExt cx="10274617" cy="1910715"/>
          </a:xfrm>
        </p:grpSpPr>
        <p:pic>
          <p:nvPicPr>
            <p:cNvPr id="9217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3848" y="474345"/>
              <a:ext cx="5000625" cy="971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301615" y="532448"/>
              <a:ext cx="5276850" cy="885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19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64080" y="1394460"/>
              <a:ext cx="1828800" cy="990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9578" y="3112770"/>
            <a:ext cx="496252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78040" y="3050858"/>
            <a:ext cx="32004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" y="5079683"/>
            <a:ext cx="55626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3295" y="5029200"/>
            <a:ext cx="45148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337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molly\AppData\Local\Microsoft\Windows\INetCache\IE\LGUEBFG5\Emoji_u23f3.svg[1]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92702" y="1742871"/>
            <a:ext cx="2624847" cy="2624847"/>
          </a:xfrm>
          <a:prstGeom prst="rect">
            <a:avLst/>
          </a:prstGeom>
          <a:noFill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007" y="2345785"/>
            <a:ext cx="71818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8951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M. Parkin</dc:creator>
  <cp:lastModifiedBy>Janine Nayler</cp:lastModifiedBy>
  <cp:revision>34</cp:revision>
  <cp:lastPrinted>2018-02-21T08:11:59Z</cp:lastPrinted>
  <dcterms:created xsi:type="dcterms:W3CDTF">2016-11-01T13:39:11Z</dcterms:created>
  <dcterms:modified xsi:type="dcterms:W3CDTF">2020-05-15T11:29:51Z</dcterms:modified>
</cp:coreProperties>
</file>