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62" r:id="rId5"/>
    <p:sldId id="264" r:id="rId6"/>
    <p:sldId id="268" r:id="rId7"/>
    <p:sldId id="269" r:id="rId8"/>
    <p:sldId id="271" r:id="rId9"/>
    <p:sldId id="270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4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0E06F00-0756-4249-A313-850505BC00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78A014-1C09-4CC2-B67E-8F84E3DE014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AC916B-7C85-4E73-AEB5-ED2117F10ED0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B4A35B-8C25-4D77-AC43-FE9D0C59C0E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56B098-05A8-4892-BC73-6ABEEC6F678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FBA1BA-220D-432D-9BAB-42AA092301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5453F2-36A5-40F1-A769-FD286FB085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EF79E1-180B-41FC-A10C-3D549C7E4BD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19534F-338B-4932-A1EC-C0F91DCD5FB9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A52F721-461F-4D69-9B7C-515D8A798EB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EB79696-CC1B-407F-99FF-D6B76F924C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B5334-51F7-4370-B968-778EF65B945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27737-2789-4B3A-9829-746DB96382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0B9943-7E80-40B6-8842-8DD760AE02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0663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EEAA29A-BDF2-4EC7-B597-49596CAF40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3486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AEEB054-63F2-430C-A06F-CC316778C4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8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DEB6FC2-B1B3-4072-8140-5C4AA66E37B2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CCA5408C-3DAE-4EE7-8D53-7BB0C2EB0C2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251401F-6575-42DC-9513-0E3E93C6502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773EA7-43EA-46D5-94FF-416EC663ACB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27E138-298B-433D-A339-65D44D13643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34407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399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2E30-40C4-4691-A59C-AE565819C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3000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sz="3200" b="0" dirty="0">
                <a:latin typeface="+mn-lt"/>
              </a:rPr>
              <a:t>On Christmas Day, Johnny ate 12 sweets. Later that day, he ate 7 more sweets.  </a:t>
            </a:r>
            <a:br>
              <a:rPr lang="en-IE" sz="3200" b="0" dirty="0">
                <a:latin typeface="+mn-lt"/>
              </a:rPr>
            </a:br>
            <a:r>
              <a:rPr lang="en-IE" sz="3200" b="0" dirty="0">
                <a:latin typeface="+mn-lt"/>
              </a:rPr>
              <a:t>How many did he eat altogether?</a:t>
            </a:r>
            <a:endParaRPr lang="en-GB" sz="3200" b="0" dirty="0">
              <a:latin typeface="+mn-lt"/>
            </a:endParaRP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5" y="3884613"/>
            <a:ext cx="3800475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9"/>
          <p:cNvSpPr txBox="1">
            <a:spLocks noChangeArrowheads="1"/>
          </p:cNvSpPr>
          <p:nvPr/>
        </p:nvSpPr>
        <p:spPr bwMode="auto">
          <a:xfrm>
            <a:off x="755650" y="5443538"/>
            <a:ext cx="35401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18A0DB"/>
                </a:solidFill>
              </a:rPr>
              <a:t>19 sweets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5151B6A-C77D-4A92-8CE0-B8FD57306D07}"/>
              </a:ext>
            </a:extLst>
          </p:cNvPr>
          <p:cNvSpPr/>
          <p:nvPr/>
        </p:nvSpPr>
        <p:spPr>
          <a:xfrm>
            <a:off x="755650" y="5380038"/>
            <a:ext cx="3540125" cy="7127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5505450"/>
            <a:ext cx="354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bg1"/>
                </a:solidFill>
              </a:rPr>
              <a:t>Click here for answer!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2E30-40C4-4691-A59C-AE565819C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3000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sz="3200" b="0" dirty="0">
                <a:latin typeface="+mn-lt"/>
              </a:rPr>
              <a:t>There were 9 apples on a tree. There were 21 apples on another tree. </a:t>
            </a:r>
            <a:br>
              <a:rPr lang="en-IE" sz="3200" b="0" dirty="0">
                <a:latin typeface="+mn-lt"/>
              </a:rPr>
            </a:br>
            <a:r>
              <a:rPr lang="en-IE" sz="3200" b="0" dirty="0">
                <a:latin typeface="+mn-lt"/>
              </a:rPr>
              <a:t>How many apples were there on the two trees in total?</a:t>
            </a:r>
            <a:endParaRPr lang="en-GB" sz="3200" b="0" dirty="0">
              <a:latin typeface="+mn-lt"/>
            </a:endParaRPr>
          </a:p>
        </p:txBody>
      </p:sp>
      <p:sp>
        <p:nvSpPr>
          <p:cNvPr id="10243" name="TextBox 9"/>
          <p:cNvSpPr txBox="1">
            <a:spLocks noChangeArrowheads="1"/>
          </p:cNvSpPr>
          <p:nvPr/>
        </p:nvSpPr>
        <p:spPr bwMode="auto">
          <a:xfrm>
            <a:off x="755650" y="5448300"/>
            <a:ext cx="3540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18A0DB"/>
                </a:solidFill>
              </a:rPr>
              <a:t>30 apples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5151B6A-C77D-4A92-8CE0-B8FD57306D07}"/>
              </a:ext>
            </a:extLst>
          </p:cNvPr>
          <p:cNvSpPr/>
          <p:nvPr/>
        </p:nvSpPr>
        <p:spPr>
          <a:xfrm>
            <a:off x="755650" y="5380038"/>
            <a:ext cx="3540125" cy="7127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5505450"/>
            <a:ext cx="354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bg1"/>
                </a:solidFill>
              </a:rPr>
              <a:t>Click here for answer!</a:t>
            </a:r>
          </a:p>
        </p:txBody>
      </p:sp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913" y="2973388"/>
            <a:ext cx="2974975" cy="315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2E30-40C4-4691-A59C-AE565819C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3000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sz="3200" b="0" dirty="0">
                <a:latin typeface="+mn-lt"/>
              </a:rPr>
              <a:t>Aoife had 35 crayons. She lost 15 of them. How many crayons does Aoife have now?</a:t>
            </a:r>
          </a:p>
        </p:txBody>
      </p:sp>
      <p:sp>
        <p:nvSpPr>
          <p:cNvPr id="11267" name="TextBox 9"/>
          <p:cNvSpPr txBox="1">
            <a:spLocks noChangeArrowheads="1"/>
          </p:cNvSpPr>
          <p:nvPr/>
        </p:nvSpPr>
        <p:spPr bwMode="auto">
          <a:xfrm>
            <a:off x="755650" y="5448300"/>
            <a:ext cx="3540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18A0DB"/>
                </a:solidFill>
              </a:rPr>
              <a:t>20 crayons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5151B6A-C77D-4A92-8CE0-B8FD57306D07}"/>
              </a:ext>
            </a:extLst>
          </p:cNvPr>
          <p:cNvSpPr/>
          <p:nvPr/>
        </p:nvSpPr>
        <p:spPr>
          <a:xfrm>
            <a:off x="755650" y="5380038"/>
            <a:ext cx="3540125" cy="7127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5505450"/>
            <a:ext cx="354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bg1"/>
                </a:solidFill>
              </a:rPr>
              <a:t>Click here for answer!</a:t>
            </a:r>
          </a:p>
        </p:txBody>
      </p:sp>
      <p:pic>
        <p:nvPicPr>
          <p:cNvPr id="112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22675"/>
            <a:ext cx="3794125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2E30-40C4-4691-A59C-AE565819C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3000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sz="3200" b="0" dirty="0">
                <a:latin typeface="+mn-lt"/>
              </a:rPr>
              <a:t>Ben baked 40 cookies for the school bake sale. Tara baked 22 cookies. How many cookies did they make altogether?</a:t>
            </a:r>
          </a:p>
        </p:txBody>
      </p:sp>
      <p:sp>
        <p:nvSpPr>
          <p:cNvPr id="12291" name="TextBox 9"/>
          <p:cNvSpPr txBox="1">
            <a:spLocks noChangeArrowheads="1"/>
          </p:cNvSpPr>
          <p:nvPr/>
        </p:nvSpPr>
        <p:spPr bwMode="auto">
          <a:xfrm>
            <a:off x="755650" y="5448300"/>
            <a:ext cx="3540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18A0DB"/>
                </a:solidFill>
              </a:rPr>
              <a:t>62 cookies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5151B6A-C77D-4A92-8CE0-B8FD57306D07}"/>
              </a:ext>
            </a:extLst>
          </p:cNvPr>
          <p:cNvSpPr/>
          <p:nvPr/>
        </p:nvSpPr>
        <p:spPr>
          <a:xfrm>
            <a:off x="755650" y="5380038"/>
            <a:ext cx="3540125" cy="7127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5505450"/>
            <a:ext cx="354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bg1"/>
                </a:solidFill>
              </a:rPr>
              <a:t>Click here for answer!</a:t>
            </a:r>
          </a:p>
        </p:txBody>
      </p:sp>
      <p:pic>
        <p:nvPicPr>
          <p:cNvPr id="1229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3429000"/>
            <a:ext cx="37941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2E30-40C4-4691-A59C-AE565819C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8625"/>
            <a:ext cx="8220075" cy="30003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E" sz="3200" b="0" dirty="0">
                <a:latin typeface="+mn-lt"/>
              </a:rPr>
              <a:t>There are 27 birds in a field. Some more fly into the field. Now, there are 58 birds in the field. </a:t>
            </a:r>
            <a:br>
              <a:rPr lang="en-IE" sz="3200" b="0" dirty="0">
                <a:latin typeface="+mn-lt"/>
              </a:rPr>
            </a:br>
            <a:r>
              <a:rPr lang="en-IE" sz="3200" b="0" dirty="0">
                <a:latin typeface="+mn-lt"/>
              </a:rPr>
              <a:t>How many more birds are there now?</a:t>
            </a:r>
          </a:p>
        </p:txBody>
      </p:sp>
      <p:sp>
        <p:nvSpPr>
          <p:cNvPr id="13315" name="TextBox 9"/>
          <p:cNvSpPr txBox="1">
            <a:spLocks noChangeArrowheads="1"/>
          </p:cNvSpPr>
          <p:nvPr/>
        </p:nvSpPr>
        <p:spPr bwMode="auto">
          <a:xfrm>
            <a:off x="755650" y="5448300"/>
            <a:ext cx="3540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rgbClr val="18A0DB"/>
                </a:solidFill>
              </a:rPr>
              <a:t>31 birds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5151B6A-C77D-4A92-8CE0-B8FD57306D07}"/>
              </a:ext>
            </a:extLst>
          </p:cNvPr>
          <p:cNvSpPr/>
          <p:nvPr/>
        </p:nvSpPr>
        <p:spPr>
          <a:xfrm>
            <a:off x="755650" y="5380038"/>
            <a:ext cx="3540125" cy="71278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5505450"/>
            <a:ext cx="3540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bg1"/>
                </a:solidFill>
              </a:rPr>
              <a:t>Click here for answer!</a:t>
            </a:r>
          </a:p>
        </p:txBody>
      </p:sp>
      <p:pic>
        <p:nvPicPr>
          <p:cNvPr id="1331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67038"/>
            <a:ext cx="3824288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738180-F114-4F46-A28F-8B93DFEA62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EDF8A1-B11C-43D1-922B-FFC3E10A6B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CA9DFF-37A5-4419-A602-3C4A800F89C9}">
  <ds:schemaRefs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fd6e460-b7e7-4dc0-8cf2-74cf8c75b1b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41</TotalTime>
  <Words>137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On Christmas Day, Johnny ate 12 sweets. Later that day, he ate 7 more sweets.   How many did he eat altogether?</vt:lpstr>
      <vt:lpstr>There were 9 apples on a tree. There were 21 apples on another tree.  How many apples were there on the two trees in total?</vt:lpstr>
      <vt:lpstr>Aoife had 35 crayons. She lost 15 of them. How many crayons does Aoife have now?</vt:lpstr>
      <vt:lpstr>Ben baked 40 cookies for the school bake sale. Tara baked 22 cookies. How many cookies did they make altogether?</vt:lpstr>
      <vt:lpstr>There are 27 birds in a field. Some more fly into the field. Now, there are 58 birds in the field.  How many more birds are there now?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Holmes</dc:creator>
  <cp:lastModifiedBy>Janine Nayler</cp:lastModifiedBy>
  <cp:revision>5</cp:revision>
  <dcterms:created xsi:type="dcterms:W3CDTF">2018-08-21T09:57:04Z</dcterms:created>
  <dcterms:modified xsi:type="dcterms:W3CDTF">2020-12-14T12:28:09Z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