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handoutMasterIdLst>
    <p:handoutMasterId r:id="rId20"/>
  </p:handoutMasterIdLst>
  <p:sldIdLst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9" r:id="rId17"/>
    <p:sldId id="280" r:id="rId18"/>
    <p:sldId id="281" r:id="rId19"/>
  </p:sldIdLst>
  <p:sldSz cx="9144000" cy="6858000" type="screen4x3"/>
  <p:notesSz cx="6858000" cy="9144000"/>
  <p:embeddedFontLst>
    <p:embeddedFont>
      <p:font typeface="Sassoon Infant Md" panose="02000603050000020003" pitchFamily="50" charset="0"/>
      <p:regular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Sassoon Infant Rg" panose="02000503030000020003" pitchFamily="50" charset="0"/>
      <p:regular r:id="rId26"/>
      <p:bold r:id="rId2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4B57D"/>
    <a:srgbClr val="73BDE6"/>
    <a:srgbClr val="E0FDDA"/>
    <a:srgbClr val="FEFBDA"/>
    <a:srgbClr val="FFFFE1"/>
    <a:srgbClr val="FDFDFD"/>
    <a:srgbClr val="AD8CC0"/>
    <a:srgbClr val="9901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374" autoAdjust="0"/>
    <p:restoredTop sz="94660"/>
  </p:normalViewPr>
  <p:slideViewPr>
    <p:cSldViewPr snapToGrid="0">
      <p:cViewPr varScale="1">
        <p:scale>
          <a:sx n="57" d="100"/>
          <a:sy n="57" d="100"/>
        </p:scale>
        <p:origin x="1526" y="48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6.fntdata"/><Relationship Id="rId3" Type="http://schemas.openxmlformats.org/officeDocument/2006/relationships/customXml" Target="../customXml/item3.xml"/><Relationship Id="rId21" Type="http://schemas.openxmlformats.org/officeDocument/2006/relationships/font" Target="fonts/font1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5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4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3.fntdata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486CF68-C662-4039-A3A8-95CC9EE196B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65609E2-5F97-4D7D-8297-FB68FE1067A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9FF1A6C-C490-41A7-8A25-CC80EE6A2438}" type="datetimeFigureOut">
              <a:rPr lang="en-GB"/>
              <a:pPr>
                <a:defRPr/>
              </a:pPr>
              <a:t>25/01/2021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1879EB1-540C-4618-B795-B8CFF5C3577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5F4E29-9CAC-4483-9D7C-AF5423BBAD3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9C08528-A746-4D6B-8CFC-53B83C92927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ADA45057-3525-4950-B920-D995CCF536A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106027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EFF39948-295D-42DD-9447-90BE8CBC470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69212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03500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5168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4775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5486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4B5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1" r:id="rId4"/>
    <p:sldLayoutId id="2147483762" r:id="rId5"/>
    <p:sldLayoutId id="2147483766" r:id="rId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84B57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" y="346075"/>
            <a:ext cx="8589963" cy="607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7963"/>
            <a:ext cx="9144000" cy="646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153" t="49345" r="18820" b="46227"/>
          <a:stretch>
            <a:fillRect/>
          </a:stretch>
        </p:blipFill>
        <p:spPr bwMode="auto">
          <a:xfrm>
            <a:off x="4189413" y="3163888"/>
            <a:ext cx="76517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185AF2B12AB34EAF78D8A3CFD42E78" ma:contentTypeVersion="10" ma:contentTypeDescription="Create a new document." ma:contentTypeScope="" ma:versionID="ec05b81272b1332058295e949158687f">
  <xsd:schema xmlns:xsd="http://www.w3.org/2001/XMLSchema" xmlns:xs="http://www.w3.org/2001/XMLSchema" xmlns:p="http://schemas.microsoft.com/office/2006/metadata/properties" xmlns:ns3="8f5d97e6-ded4-425f-9516-8df36f1c414c" targetNamespace="http://schemas.microsoft.com/office/2006/metadata/properties" ma:root="true" ma:fieldsID="4525abd9340ce3ba9ec8d16386c07b85" ns3:_="">
    <xsd:import namespace="8f5d97e6-ded4-425f-9516-8df36f1c414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EventHashCode" minOccurs="0"/>
                <xsd:element ref="ns3:MediaServiceGenerationTime" minOccurs="0"/>
                <xsd:element ref="ns3:MediaServiceAutoTags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5d97e6-ded4-425f-9516-8df36f1c41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EventHashCode" ma:index="1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Tags" ma:index="12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MediaService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9B10111-4249-48A1-8146-ADE60BDF2BD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5d97e6-ded4-425f-9516-8df36f1c414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1D7EE57-5146-4313-9C63-AF014DB1EA1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B112454-FF20-44DA-9BBD-9B1A10DB2C6A}">
  <ds:schemaRefs>
    <ds:schemaRef ds:uri="8f5d97e6-ded4-425f-9516-8df36f1c414c"/>
    <ds:schemaRef ds:uri="http://schemas.microsoft.com/office/2006/documentManagement/types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www.w3.org/XML/1998/namespace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1206</TotalTime>
  <Words>0</Words>
  <Application>Microsoft Office PowerPoint</Application>
  <PresentationFormat>On-screen Show (4:3)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BPreplay</vt:lpstr>
      <vt:lpstr>Sassoon Infant Md</vt:lpstr>
      <vt:lpstr>Calibri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98</cp:revision>
  <dcterms:created xsi:type="dcterms:W3CDTF">2014-10-01T16:09:27Z</dcterms:created>
  <dcterms:modified xsi:type="dcterms:W3CDTF">2021-01-25T15:54:36Z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0x01010064185AF2B12AB34EAF78D8A3CFD42E78</vt:lpwstr>
  </property>
</Properties>
</file>