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5"/>
  </p:notesMasterIdLst>
  <p:sldIdLst>
    <p:sldId id="256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71" r:id="rId14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A1D6"/>
    <a:srgbClr val="B7D9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740" autoAdjust="0"/>
    <p:restoredTop sz="94639" autoAdjust="0"/>
  </p:normalViewPr>
  <p:slideViewPr>
    <p:cSldViewPr>
      <p:cViewPr varScale="1">
        <p:scale>
          <a:sx n="109" d="100"/>
          <a:sy n="109" d="100"/>
        </p:scale>
        <p:origin x="218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C4FA0C8-5328-4642-8AA1-6C7964F767E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C3E6361-0E4D-4BBD-9B62-0EF8F3979A4C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CB5D7CB5-1FBC-4CF0-A845-828DE7B7F97D}" type="datetimeFigureOut">
              <a:rPr lang="en-GB"/>
              <a:pPr>
                <a:defRPr/>
              </a:pPr>
              <a:t>07/01/2021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90CE626-C5F0-4EAC-8EAC-AAF97CAD4C0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0EF2947B-8277-4D19-9079-A7CD9A17A4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A4CC60-75F5-47FF-A2A1-5B70D1780D3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AB2112-C967-42E6-929E-CA381760FD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6AB7EBB-BB34-4045-97FA-BF87CD1F6C8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B958B9A2-3949-4440-8D74-FF3DFF8AFD1D}" type="slidenum">
              <a:rPr lang="en-GB" altLang="en-US" smtClean="0"/>
              <a:pPr/>
              <a:t>2</a:t>
            </a:fld>
            <a:endParaRPr lang="en-GB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89BDA2-87A2-452E-809B-E5B91AEE2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9FEEF-BFEA-43C7-BE5C-B5B475F2F5B1}" type="datetimeFigureOut">
              <a:rPr lang="en-GB"/>
              <a:pPr>
                <a:defRPr/>
              </a:pPr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AC7A08-C82F-4E5E-92EE-CEE9D4E1A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B23AE2-7019-4C96-9877-A75C920C3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DACB3D-550C-4A7E-97AA-9CD7704574A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8934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89BDA2-87A2-452E-809B-E5B91AEE2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A3D3F7-FBD4-44C9-844F-71028912E772}" type="datetimeFigureOut">
              <a:rPr lang="en-GB"/>
              <a:pPr>
                <a:defRPr/>
              </a:pPr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AC7A08-C82F-4E5E-92EE-CEE9D4E1A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B23AE2-7019-4C96-9877-A75C920C3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124CC1-F5C8-49DA-B3A3-73C0B86552E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26496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89BDA2-87A2-452E-809B-E5B91AEE2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65B4A2-FE27-4EF7-B7B5-4DB55B9EF254}" type="datetimeFigureOut">
              <a:rPr lang="en-GB"/>
              <a:pPr>
                <a:defRPr/>
              </a:pPr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AC7A08-C82F-4E5E-92EE-CEE9D4E1A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B23AE2-7019-4C96-9877-A75C920C3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036F6B-8ADA-447E-9892-760DA4F1ED1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8610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389BDA2-87A2-452E-809B-E5B91AEE2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816595-900C-461B-95DA-2D1CD7BA5DA4}" type="datetimeFigureOut">
              <a:rPr lang="en-GB"/>
              <a:pPr>
                <a:defRPr/>
              </a:pPr>
              <a:t>07/01/2021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4AC7A08-C82F-4E5E-92EE-CEE9D4E1A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EB23AE2-7019-4C96-9877-A75C920C3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B0DDE3-4284-4A5F-A83F-FCFDBE6A603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1381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4389BDA2-87A2-452E-809B-E5B91AEE2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55FD9-601F-425D-B385-537AC968ED8A}" type="datetimeFigureOut">
              <a:rPr lang="en-GB"/>
              <a:pPr>
                <a:defRPr/>
              </a:pPr>
              <a:t>07/01/2021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34AC7A08-C82F-4E5E-92EE-CEE9D4E1A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6EB23AE2-7019-4C96-9877-A75C920C3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CE6B35-A546-4946-8DB8-33C803D30B3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94876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4389BDA2-87A2-452E-809B-E5B91AEE2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C75A0F-A938-448F-A280-2D3925EC9511}" type="datetimeFigureOut">
              <a:rPr lang="en-GB"/>
              <a:pPr>
                <a:defRPr/>
              </a:pPr>
              <a:t>07/01/2021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34AC7A08-C82F-4E5E-92EE-CEE9D4E1A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EB23AE2-7019-4C96-9877-A75C920C3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AE6DF7-2882-4F89-BD31-C70386D9B2F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84860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4389BDA2-87A2-452E-809B-E5B91AEE2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35F96D-4A16-400F-BBE5-0A368BD9A639}" type="datetimeFigureOut">
              <a:rPr lang="en-GB"/>
              <a:pPr>
                <a:defRPr/>
              </a:pPr>
              <a:t>07/01/2021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34AC7A08-C82F-4E5E-92EE-CEE9D4E1A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EB23AE2-7019-4C96-9877-A75C920C3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984CA-95C3-4136-9ADD-D7BB7EFA423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176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389BDA2-87A2-452E-809B-E5B91AEE2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E62ADA-0652-4085-9E86-948CE088A697}" type="datetimeFigureOut">
              <a:rPr lang="en-GB"/>
              <a:pPr>
                <a:defRPr/>
              </a:pPr>
              <a:t>07/01/2021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4AC7A08-C82F-4E5E-92EE-CEE9D4E1A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EB23AE2-7019-4C96-9877-A75C920C3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115B6C-2A60-4AC0-A3EF-D5E8F12703E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441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389BDA2-87A2-452E-809B-E5B91AEE2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79F24B-6903-42A7-AED6-27EDAD053B96}" type="datetimeFigureOut">
              <a:rPr lang="en-GB"/>
              <a:pPr>
                <a:defRPr/>
              </a:pPr>
              <a:t>07/01/2021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4AC7A08-C82F-4E5E-92EE-CEE9D4E1A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EB23AE2-7019-4C96-9877-A75C920C3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48090C-492A-4728-B094-C3B7A42087F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16522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89BDA2-87A2-452E-809B-E5B91AEE2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B96742-E35F-4319-8730-CBA6D0230C3A}" type="datetimeFigureOut">
              <a:rPr lang="en-GB"/>
              <a:pPr>
                <a:defRPr/>
              </a:pPr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AC7A08-C82F-4E5E-92EE-CEE9D4E1A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B23AE2-7019-4C96-9877-A75C920C3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DC1C87-0CC4-4283-B37B-A3C39E06EB7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8923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89BDA2-87A2-452E-809B-E5B91AEE2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C46104-4320-4602-9AA4-2397F8CDC30C}" type="datetimeFigureOut">
              <a:rPr lang="en-GB"/>
              <a:pPr>
                <a:defRPr/>
              </a:pPr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AC7A08-C82F-4E5E-92EE-CEE9D4E1A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B23AE2-7019-4C96-9877-A75C920C3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700D2-9C12-422F-970B-A778446CF3D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861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89BDA2-87A2-452E-809B-E5B91AEE22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435218E-71C3-4470-8989-0620BFFA6442}" type="datetimeFigureOut">
              <a:rPr lang="en-GB"/>
              <a:pPr>
                <a:defRPr/>
              </a:pPr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AC7A08-C82F-4E5E-92EE-CEE9D4E1A9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B23AE2-7019-4C96-9877-A75C920C37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27B6D01-2ADA-478F-AFB6-DD81154B82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2852738"/>
            <a:ext cx="4092575" cy="245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268413"/>
            <a:ext cx="6772275" cy="1287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3838" y="2174875"/>
            <a:ext cx="1454150" cy="186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1113" y="2105025"/>
            <a:ext cx="1382712" cy="186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10" descr="Portrait with Footer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6100" y="3459163"/>
            <a:ext cx="1784350" cy="126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519238"/>
            <a:ext cx="2219325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38" y="2227263"/>
            <a:ext cx="4383087" cy="175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2636838"/>
            <a:ext cx="3527425" cy="272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412875"/>
            <a:ext cx="591343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3738" y="3213100"/>
            <a:ext cx="2706687" cy="219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4275" y="2060575"/>
            <a:ext cx="1685925" cy="172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" y="1270000"/>
            <a:ext cx="74850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300" y="1196975"/>
            <a:ext cx="56134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2636838"/>
            <a:ext cx="3163887" cy="256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063" y="1557338"/>
            <a:ext cx="74866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2492375"/>
            <a:ext cx="2951162" cy="270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341438"/>
            <a:ext cx="74866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8613" y="2781300"/>
            <a:ext cx="3478212" cy="228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196975"/>
            <a:ext cx="6913562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1175" y="2781300"/>
            <a:ext cx="5508625" cy="217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188" y="1484313"/>
            <a:ext cx="74136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2565400"/>
            <a:ext cx="4213225" cy="253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412875"/>
            <a:ext cx="60102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Box 5"/>
          <p:cNvSpPr txBox="1">
            <a:spLocks noChangeArrowheads="1"/>
          </p:cNvSpPr>
          <p:nvPr/>
        </p:nvSpPr>
        <p:spPr bwMode="auto">
          <a:xfrm>
            <a:off x="3276600" y="2636838"/>
            <a:ext cx="5399088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4800"/>
              <a:t>THE END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185AF2B12AB34EAF78D8A3CFD42E78" ma:contentTypeVersion="12" ma:contentTypeDescription="Create a new document." ma:contentTypeScope="" ma:versionID="b7795bdc26526e19809f04d2fcbfd661">
  <xsd:schema xmlns:xsd="http://www.w3.org/2001/XMLSchema" xmlns:xs="http://www.w3.org/2001/XMLSchema" xmlns:p="http://schemas.microsoft.com/office/2006/metadata/properties" xmlns:ns3="8f5d97e6-ded4-425f-9516-8df36f1c414c" xmlns:ns4="bb044fed-4f04-426b-90a2-132be3e04469" targetNamespace="http://schemas.microsoft.com/office/2006/metadata/properties" ma:root="true" ma:fieldsID="82fb3800a830b7e4ddd325ffdce2b164" ns3:_="" ns4:_="">
    <xsd:import namespace="8f5d97e6-ded4-425f-9516-8df36f1c414c"/>
    <xsd:import namespace="bb044fed-4f04-426b-90a2-132be3e0446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5d97e6-ded4-425f-9516-8df36f1c414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044fed-4f04-426b-90a2-132be3e04469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364E737-A239-4C4E-9D37-57BF29D40FF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F193BA8-1593-475D-BC73-BC0C3B09904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5d97e6-ded4-425f-9516-8df36f1c414c"/>
    <ds:schemaRef ds:uri="bb044fed-4f04-426b-90a2-132be3e0446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3B2915C-A802-46C0-8AE1-D38261D0B6CA}">
  <ds:schemaRefs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bb044fed-4f04-426b-90a2-132be3e04469"/>
    <ds:schemaRef ds:uri="http://purl.org/dc/terms/"/>
    <ds:schemaRef ds:uri="8f5d97e6-ded4-425f-9516-8df36f1c414c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389</TotalTime>
  <Words>3</Words>
  <Application>Microsoft Office PowerPoint</Application>
  <PresentationFormat>On-screen Show (4:3)</PresentationFormat>
  <Paragraphs>2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Janine Nayler</cp:lastModifiedBy>
  <cp:revision>121</cp:revision>
  <dcterms:created xsi:type="dcterms:W3CDTF">2012-11-21T10:26:22Z</dcterms:created>
  <dcterms:modified xsi:type="dcterms:W3CDTF">2021-01-07T10:46:58Z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0x01010064185AF2B12AB34EAF78D8A3CFD42E78</vt:lpwstr>
  </property>
</Properties>
</file>