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8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67" r:id="rId13"/>
  </p:sldIdLst>
  <p:sldSz cx="9144000" cy="6858000" type="screen4x3"/>
  <p:notesSz cx="6858000" cy="9144000"/>
  <p:embeddedFontLst>
    <p:embeddedFont>
      <p:font typeface="Twinkl" panose="020B0604020202020204" pitchFamily="2" charset="0"/>
      <p:regular r:id="rId16"/>
      <p:bold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075B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3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261988F-E3F3-4D6D-9FB4-23E27C9282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4E404-5395-4BA0-84AF-EDA0E9DB0FA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DD53C84-7109-43CA-832C-99F69173D059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EDC34-FAF0-4280-BEDA-4D3B11D62DE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6D1133-CD99-45AE-A77C-C742AD3A86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1DF0AFC-85B6-4739-B4EC-53AEF9EF22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137BEC-FE6A-465E-9E5F-B20F0C5FD0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B4124-DC9F-489D-A5A4-C800D400A13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223981-121B-4C8F-A533-1484FDAE438C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0149E85-3A66-4262-A614-E6F7494CAE5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623D830-CB68-4C85-A165-6CEE94150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475824-0572-478D-82C0-E556EDDACB6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106AA9-D8FA-407B-9F76-E251798271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8EFB5D-376E-412E-9976-D124842C44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589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AABF349-9823-454C-BA1B-A334C967246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95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3F4D672-0360-4D28-A32B-FAEAB0D1763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7724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0E638BD-398A-4C50-B13E-97C6DEF38BE0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08F1943-B923-4E69-982A-D98AD9FE900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C69BCE1-303B-45D7-ADB8-EEB85A5C2B1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ABDCD2C-F845-4AEE-8A44-687EF3D30F0B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92226C3D-0CBA-4D21-972E-EAE6F7695B0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63677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838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B76DF3C0-8765-4AF5-9AAC-BCBB6FF25F76}"/>
              </a:ext>
            </a:extLst>
          </p:cNvPr>
          <p:cNvSpPr/>
          <p:nvPr/>
        </p:nvSpPr>
        <p:spPr>
          <a:xfrm>
            <a:off x="439738" y="660400"/>
            <a:ext cx="7942262" cy="1109663"/>
          </a:xfrm>
          <a:prstGeom prst="roundRect">
            <a:avLst/>
          </a:pr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</a:rPr>
              <a:t>Valentine’s Day is celebrated on the 14</a:t>
            </a:r>
            <a:r>
              <a:rPr lang="en-GB" altLang="en-US" baseline="30000" dirty="0">
                <a:solidFill>
                  <a:schemeClr val="bg1"/>
                </a:solidFill>
              </a:rPr>
              <a:t>th</a:t>
            </a:r>
            <a:r>
              <a:rPr lang="en-GB" altLang="en-US" dirty="0">
                <a:solidFill>
                  <a:schemeClr val="bg1"/>
                </a:solidFill>
              </a:rPr>
              <a:t> of February. It is a special day when people show their love to another person. People often give presents and cards on this day. 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982788"/>
            <a:ext cx="4443412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739EAE1A-E5EF-40FD-B345-4A3170CC84CB}"/>
              </a:ext>
            </a:extLst>
          </p:cNvPr>
          <p:cNvSpPr/>
          <p:nvPr/>
        </p:nvSpPr>
        <p:spPr>
          <a:xfrm>
            <a:off x="439738" y="660400"/>
            <a:ext cx="7942262" cy="635000"/>
          </a:xfrm>
          <a:prstGeom prst="roundRect">
            <a:avLst/>
          </a:pr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People may give each other chocolates on Valentine’s Day.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50" y="1778000"/>
            <a:ext cx="4999038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A878BD2E-B0A7-429B-930E-DEBCDEBE0807}"/>
              </a:ext>
            </a:extLst>
          </p:cNvPr>
          <p:cNvSpPr/>
          <p:nvPr/>
        </p:nvSpPr>
        <p:spPr>
          <a:xfrm>
            <a:off x="439738" y="660400"/>
            <a:ext cx="7942262" cy="922338"/>
          </a:xfrm>
          <a:prstGeom prst="roundRect">
            <a:avLst/>
          </a:pr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People may give each other flowers on Valentine’s Day. Red roses are a popular choice.</a:t>
            </a:r>
          </a:p>
        </p:txBody>
      </p:sp>
      <p:pic>
        <p:nvPicPr>
          <p:cNvPr id="1126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1851025"/>
            <a:ext cx="321945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C026346-7FFA-494F-8C69-32275C3FBA74}"/>
              </a:ext>
            </a:extLst>
          </p:cNvPr>
          <p:cNvSpPr/>
          <p:nvPr/>
        </p:nvSpPr>
        <p:spPr>
          <a:xfrm>
            <a:off x="439738" y="660400"/>
            <a:ext cx="7942262" cy="922338"/>
          </a:xfrm>
          <a:prstGeom prst="roundRect">
            <a:avLst/>
          </a:pr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People may send Valentine’s Day cards to each other, with a special message inside.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965200"/>
            <a:ext cx="3382962" cy="478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3482975"/>
            <a:ext cx="2370137" cy="253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3870325"/>
            <a:ext cx="3070225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8AF6C3D1-C188-43C2-A64D-2F8758EF7345}"/>
              </a:ext>
            </a:extLst>
          </p:cNvPr>
          <p:cNvSpPr/>
          <p:nvPr/>
        </p:nvSpPr>
        <p:spPr>
          <a:xfrm>
            <a:off x="439738" y="660400"/>
            <a:ext cx="7942262" cy="922338"/>
          </a:xfrm>
          <a:prstGeom prst="roundRect">
            <a:avLst/>
          </a:pr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Cupid is often seen on Valentine’s Day cards. He is a baby angel, with a bow and arrow. He helps people to fall in love.</a:t>
            </a:r>
          </a:p>
        </p:txBody>
      </p:sp>
      <p:pic>
        <p:nvPicPr>
          <p:cNvPr id="1331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1954213"/>
            <a:ext cx="6138862" cy="393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8FD5879-890B-414E-9154-1C546DDF22B8}"/>
              </a:ext>
            </a:extLst>
          </p:cNvPr>
          <p:cNvSpPr/>
          <p:nvPr/>
        </p:nvSpPr>
        <p:spPr>
          <a:xfrm>
            <a:off x="439738" y="660400"/>
            <a:ext cx="7942262" cy="922338"/>
          </a:xfrm>
          <a:prstGeom prst="roundRect">
            <a:avLst/>
          </a:pr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People may also do special things on Valentine’s Day like going out to the cinema or having a special meal.</a:t>
            </a:r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538538"/>
            <a:ext cx="2359025" cy="258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2082800"/>
            <a:ext cx="5191125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E0B1DA9-E8D3-42F6-9006-D0351B013B78}"/>
              </a:ext>
            </a:extLst>
          </p:cNvPr>
          <p:cNvSpPr/>
          <p:nvPr/>
        </p:nvSpPr>
        <p:spPr>
          <a:xfrm>
            <a:off x="439738" y="660400"/>
            <a:ext cx="7942262" cy="922338"/>
          </a:xfrm>
          <a:prstGeom prst="roundRect">
            <a:avLst/>
          </a:pr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These are some symbols of Valentine’s Day:</a:t>
            </a:r>
          </a:p>
        </p:txBody>
      </p:sp>
      <p:grpSp>
        <p:nvGrpSpPr>
          <p:cNvPr id="15363" name="Group 5"/>
          <p:cNvGrpSpPr>
            <a:grpSpLocks/>
          </p:cNvGrpSpPr>
          <p:nvPr/>
        </p:nvGrpSpPr>
        <p:grpSpPr bwMode="auto">
          <a:xfrm>
            <a:off x="973138" y="2979738"/>
            <a:ext cx="6875462" cy="1770062"/>
            <a:chOff x="1210733" y="2726267"/>
            <a:chExt cx="6874931" cy="176953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3B58DAE7-C753-4EFA-8AE6-E607BA110BBA}"/>
                </a:ext>
              </a:extLst>
            </p:cNvPr>
            <p:cNvSpPr/>
            <p:nvPr/>
          </p:nvSpPr>
          <p:spPr>
            <a:xfrm>
              <a:off x="1210733" y="2726267"/>
              <a:ext cx="1769925" cy="1769533"/>
            </a:xfrm>
            <a:prstGeom prst="ellipse">
              <a:avLst/>
            </a:prstGeom>
            <a:solidFill>
              <a:srgbClr val="CA07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" name="Heart 2">
              <a:extLst>
                <a:ext uri="{FF2B5EF4-FFF2-40B4-BE49-F238E27FC236}">
                  <a16:creationId xmlns:a16="http://schemas.microsoft.com/office/drawing/2014/main" id="{9FF9ABEB-28C7-4CB8-859B-1FF60FB71451}"/>
                </a:ext>
              </a:extLst>
            </p:cNvPr>
            <p:cNvSpPr/>
            <p:nvPr/>
          </p:nvSpPr>
          <p:spPr>
            <a:xfrm>
              <a:off x="3763236" y="2726267"/>
              <a:ext cx="1769925" cy="1769533"/>
            </a:xfrm>
            <a:prstGeom prst="heart">
              <a:avLst/>
            </a:prstGeom>
            <a:solidFill>
              <a:srgbClr val="CA07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FD45A6D2-D404-4956-8D8B-FB8499B267E1}"/>
                </a:ext>
              </a:extLst>
            </p:cNvPr>
            <p:cNvSpPr/>
            <p:nvPr/>
          </p:nvSpPr>
          <p:spPr>
            <a:xfrm>
              <a:off x="6315739" y="2726267"/>
              <a:ext cx="1769925" cy="1769533"/>
            </a:xfrm>
            <a:prstGeom prst="ellipse">
              <a:avLst/>
            </a:prstGeom>
            <a:solidFill>
              <a:srgbClr val="CA07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15364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2776538"/>
            <a:ext cx="2241550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75" y="2776538"/>
            <a:ext cx="2798763" cy="17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0D84B8-AF86-40C0-BB55-3703E614DB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06D2EF7-F183-4E54-ABB6-74E160EF79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C7DE8F-ACBC-4EB2-9BBB-7D24965D3E1F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schemas.microsoft.com/office/2006/documentManagement/typ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142</TotalTime>
  <Words>135</Words>
  <Application>Microsoft Office PowerPoint</Application>
  <PresentationFormat>On-screen Show (4:3)</PresentationFormat>
  <Paragraphs>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</vt:lpstr>
      <vt:lpstr>Arial</vt:lpstr>
      <vt:lpstr>Sassoon Infant Rg</vt:lpstr>
      <vt:lpstr>Calibri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12</cp:revision>
  <dcterms:created xsi:type="dcterms:W3CDTF">2017-02-07T13:04:06Z</dcterms:created>
  <dcterms:modified xsi:type="dcterms:W3CDTF">2021-02-02T16:04:48Z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