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sldIdLst>
    <p:sldId id="256" r:id="rId5"/>
    <p:sldId id="272" r:id="rId6"/>
    <p:sldId id="273" r:id="rId7"/>
    <p:sldId id="274" r:id="rId8"/>
    <p:sldId id="275" r:id="rId9"/>
    <p:sldId id="271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pitchFamily="50" charset="0"/>
      <p:regular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53" d="100"/>
          <a:sy n="53" d="100"/>
        </p:scale>
        <p:origin x="164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87712-3C1E-4A2A-A645-8CCE047E7884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4A7B1-EF50-4FAC-A60C-763F6CFE42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019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7F847-C895-4648-844D-DBB971572D0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3ADAA-5917-40C8-898A-37F99067BE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889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CF715-C3C7-4A46-8AFA-8F79A469D17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590-C173-4D44-9459-678953E0B7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837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7DE2F-374E-4E35-BDA9-8E05C96798F5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278FB-0E5F-4A93-B6E5-DFF6E5EB3A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405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20175-6FF3-461C-9938-A4B9478D1D5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20362-70BB-4441-90C2-5E120435B4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411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5D884-75BE-492E-8397-0BF40FBF10E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89299-B3CA-4046-A1BB-8CC9FC61F6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780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7A3B2-EBAE-452C-840E-60E5223B0B7E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867C9-C6EE-41B3-B516-1C64745248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479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B23EE-CFAA-42DC-AE8A-D5D811E4A620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87953-0CD8-4285-B9BA-58D28D4828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774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8666C-74B8-47F5-A74A-BFA0D6C5DDDE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2EE4B-AC31-4310-AFA8-9D3853A769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98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58408-DFC8-4BE0-88A6-CCE6BBEF929F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40B2D-804B-4FE7-9191-CFA5992509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031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BF6F5-355F-4DCD-A754-1270F1B02409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E9D7C-D77A-4623-9A28-4AB2713049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044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2B209-0447-4490-A4F7-BBCE11F93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C7B9C9-AA5D-4658-9EAD-D3AF5E48A1C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52ED1-0083-49FB-8478-4CB64E905C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5A4B-FC15-4A62-98C4-97D17FE445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E71D27-17FD-4079-824D-89B6EB086F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2751138"/>
            <a:ext cx="3692525" cy="395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692150"/>
            <a:ext cx="8248650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F20B16E-234F-4D58-86A1-48A7901A77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103188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333">
            <a:off x="2424113" y="2071688"/>
            <a:ext cx="4062412" cy="43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23850" y="428625"/>
            <a:ext cx="8351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>
                <a:latin typeface="Sassoon Infant Md" pitchFamily="50" charset="0"/>
              </a:rPr>
              <a:t>Twinkle, twinkle little star, how I wonder what you are.</a:t>
            </a:r>
          </a:p>
        </p:txBody>
      </p:sp>
      <p:pic>
        <p:nvPicPr>
          <p:cNvPr id="3076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09775"/>
            <a:ext cx="5627688" cy="559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333">
            <a:off x="5456238" y="1706563"/>
            <a:ext cx="10064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23850" y="428625"/>
            <a:ext cx="8351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Up above the world so high,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520825"/>
            <a:ext cx="6132513" cy="478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3850" y="428625"/>
            <a:ext cx="8351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 Infant Md" pitchFamily="50" charset="0"/>
              </a:rPr>
              <a:t>like a diamond in the sky.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333">
            <a:off x="2424113" y="2009775"/>
            <a:ext cx="4062412" cy="43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3850" y="428625"/>
            <a:ext cx="8351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>
                <a:latin typeface="Sassoon Infant Md" pitchFamily="50" charset="0"/>
              </a:rPr>
              <a:t>Twinkle, twinkle little star, how I wonder what you are.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5"/>
          <p:cNvSpPr txBox="1">
            <a:spLocks noChangeArrowheads="1"/>
          </p:cNvSpPr>
          <p:nvPr/>
        </p:nvSpPr>
        <p:spPr bwMode="auto">
          <a:xfrm>
            <a:off x="1871663" y="2921000"/>
            <a:ext cx="54006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/>
              <a:t>THE END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2A188C0-6E6F-410E-AF02-C33A888501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103188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ADEB526-609C-4742-AF60-68BE59EF2E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6CA63B-3429-4CAC-BF7C-2F14E0CE38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5F7A62A-8CEE-43B5-8730-02CD07752055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42</Words>
  <Application>Microsoft Office PowerPoint</Application>
  <PresentationFormat>On-screen Show (4:3)</PresentationFormat>
  <Paragraphs>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83</cp:revision>
  <dcterms:created xsi:type="dcterms:W3CDTF">2012-11-21T10:26:22Z</dcterms:created>
  <dcterms:modified xsi:type="dcterms:W3CDTF">2021-01-20T11:36:23Z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